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0" r:id="rId3"/>
    <p:sldId id="274" r:id="rId4"/>
    <p:sldId id="275" r:id="rId5"/>
    <p:sldId id="266" r:id="rId6"/>
    <p:sldId id="267" r:id="rId7"/>
    <p:sldId id="269" r:id="rId8"/>
    <p:sldId id="281" r:id="rId9"/>
    <p:sldId id="283" r:id="rId10"/>
    <p:sldId id="264" r:id="rId11"/>
    <p:sldId id="285" r:id="rId12"/>
    <p:sldId id="268" r:id="rId13"/>
    <p:sldId id="265" r:id="rId14"/>
    <p:sldId id="263" r:id="rId15"/>
    <p:sldId id="280" r:id="rId16"/>
    <p:sldId id="276" r:id="rId17"/>
    <p:sldId id="279" r:id="rId18"/>
    <p:sldId id="28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2679E-67D3-1F3C-27DF-6A200C43EC99}" v="1879" dt="2024-10-31T18:45:18.987"/>
    <p1510:client id="{48B12614-04C4-0947-49EC-BDF27E67DA96}" v="236" dt="2024-11-01T15:53:10.144"/>
    <p1510:client id="{5D07D5EF-1557-A1BC-FF69-5B403A0813B5}" v="279" dt="2024-10-30T19:08:36.815"/>
    <p1510:client id="{8091B9FA-DEB9-CB04-D4D1-037F01BBDD90}" v="188" dt="2024-11-01T14:59:54.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Miron" userId="S::philippe.miron@premera.com::5b47e932-0071-4bf5-b90a-70dc17b04168" providerId="AD" clId="Web-{5D07D5EF-1557-A1BC-FF69-5B403A0813B5}"/>
    <pc:docChg chg="addSld delSld modSld">
      <pc:chgData name="Philippe Miron" userId="S::philippe.miron@premera.com::5b47e932-0071-4bf5-b90a-70dc17b04168" providerId="AD" clId="Web-{5D07D5EF-1557-A1BC-FF69-5B403A0813B5}" dt="2024-10-30T19:08:36.815" v="295" actId="20577"/>
      <pc:docMkLst>
        <pc:docMk/>
      </pc:docMkLst>
      <pc:sldChg chg="modSp">
        <pc:chgData name="Philippe Miron" userId="S::philippe.miron@premera.com::5b47e932-0071-4bf5-b90a-70dc17b04168" providerId="AD" clId="Web-{5D07D5EF-1557-A1BC-FF69-5B403A0813B5}" dt="2024-10-30T19:08:36.815" v="295" actId="20577"/>
        <pc:sldMkLst>
          <pc:docMk/>
          <pc:sldMk cId="3103428354" sldId="272"/>
        </pc:sldMkLst>
      </pc:sldChg>
      <pc:sldChg chg="modSp del">
        <pc:chgData name="Philippe Miron" userId="S::philippe.miron@premera.com::5b47e932-0071-4bf5-b90a-70dc17b04168" providerId="AD" clId="Web-{5D07D5EF-1557-A1BC-FF69-5B403A0813B5}" dt="2024-10-30T18:57:51.587" v="227"/>
        <pc:sldMkLst>
          <pc:docMk/>
          <pc:sldMk cId="3447791162" sldId="273"/>
        </pc:sldMkLst>
      </pc:sldChg>
      <pc:sldChg chg="modSp add replId">
        <pc:chgData name="Philippe Miron" userId="S::philippe.miron@premera.com::5b47e932-0071-4bf5-b90a-70dc17b04168" providerId="AD" clId="Web-{5D07D5EF-1557-A1BC-FF69-5B403A0813B5}" dt="2024-10-30T18:58:48.027" v="253" actId="20577"/>
        <pc:sldMkLst>
          <pc:docMk/>
          <pc:sldMk cId="1869036973" sldId="277"/>
        </pc:sldMkLst>
      </pc:sldChg>
    </pc:docChg>
  </pc:docChgLst>
  <pc:docChgLst>
    <pc:chgData name="Philippe Miron" userId="S::philippe.miron@premera.com::5b47e932-0071-4bf5-b90a-70dc17b04168" providerId="AD" clId="Web-{3F6DD07B-CA94-3504-1327-ECD44A488762}"/>
    <pc:docChg chg="addSld delSld modSld sldOrd">
      <pc:chgData name="Philippe Miron" userId="S::philippe.miron@premera.com::5b47e932-0071-4bf5-b90a-70dc17b04168" providerId="AD" clId="Web-{3F6DD07B-CA94-3504-1327-ECD44A488762}" dt="2024-10-28T15:18:16.550" v="2222" actId="20577"/>
      <pc:docMkLst>
        <pc:docMk/>
      </pc:docMkLst>
      <pc:sldChg chg="delSp modSp">
        <pc:chgData name="Philippe Miron" userId="S::philippe.miron@premera.com::5b47e932-0071-4bf5-b90a-70dc17b04168" providerId="AD" clId="Web-{3F6DD07B-CA94-3504-1327-ECD44A488762}" dt="2024-10-28T14:08:08.759" v="906" actId="20577"/>
        <pc:sldMkLst>
          <pc:docMk/>
          <pc:sldMk cId="2664712785" sldId="256"/>
        </pc:sldMkLst>
        <pc:spChg chg="mod">
          <ac:chgData name="Philippe Miron" userId="S::philippe.miron@premera.com::5b47e932-0071-4bf5-b90a-70dc17b04168" providerId="AD" clId="Web-{3F6DD07B-CA94-3504-1327-ECD44A488762}" dt="2024-10-28T14:08:08.759" v="906" actId="20577"/>
          <ac:spMkLst>
            <pc:docMk/>
            <pc:sldMk cId="2664712785" sldId="256"/>
            <ac:spMk id="2" creationId="{8A9B5225-B878-00E6-8B3A-1E649A384064}"/>
          </ac:spMkLst>
        </pc:spChg>
      </pc:sldChg>
      <pc:sldChg chg="del">
        <pc:chgData name="Philippe Miron" userId="S::philippe.miron@premera.com::5b47e932-0071-4bf5-b90a-70dc17b04168" providerId="AD" clId="Web-{3F6DD07B-CA94-3504-1327-ECD44A488762}" dt="2024-10-27T21:15:50.832" v="873"/>
        <pc:sldMkLst>
          <pc:docMk/>
          <pc:sldMk cId="2757522834" sldId="257"/>
        </pc:sldMkLst>
      </pc:sldChg>
      <pc:sldChg chg="modSp new del ord">
        <pc:chgData name="Philippe Miron" userId="S::philippe.miron@premera.com::5b47e932-0071-4bf5-b90a-70dc17b04168" providerId="AD" clId="Web-{3F6DD07B-CA94-3504-1327-ECD44A488762}" dt="2024-10-27T21:16:00.254" v="874"/>
        <pc:sldMkLst>
          <pc:docMk/>
          <pc:sldMk cId="1352316865" sldId="259"/>
        </pc:sldMkLst>
      </pc:sldChg>
      <pc:sldChg chg="addSp delSp modSp new ord">
        <pc:chgData name="Philippe Miron" userId="S::philippe.miron@premera.com::5b47e932-0071-4bf5-b90a-70dc17b04168" providerId="AD" clId="Web-{3F6DD07B-CA94-3504-1327-ECD44A488762}" dt="2024-10-27T18:00:39.868" v="122" actId="1076"/>
        <pc:sldMkLst>
          <pc:docMk/>
          <pc:sldMk cId="409653348" sldId="260"/>
        </pc:sldMkLst>
        <pc:spChg chg="mod">
          <ac:chgData name="Philippe Miron" userId="S::philippe.miron@premera.com::5b47e932-0071-4bf5-b90a-70dc17b04168" providerId="AD" clId="Web-{3F6DD07B-CA94-3504-1327-ECD44A488762}" dt="2024-10-27T17:59:38.819" v="105" actId="20577"/>
          <ac:spMkLst>
            <pc:docMk/>
            <pc:sldMk cId="409653348" sldId="260"/>
            <ac:spMk id="2" creationId="{3CA793DB-DC4F-0EA8-3069-A76B53013298}"/>
          </ac:spMkLst>
        </pc:spChg>
        <pc:spChg chg="add del mod">
          <ac:chgData name="Philippe Miron" userId="S::philippe.miron@premera.com::5b47e932-0071-4bf5-b90a-70dc17b04168" providerId="AD" clId="Web-{3F6DD07B-CA94-3504-1327-ECD44A488762}" dt="2024-10-27T18:00:35.946" v="120" actId="20577"/>
          <ac:spMkLst>
            <pc:docMk/>
            <pc:sldMk cId="409653348" sldId="260"/>
            <ac:spMk id="6" creationId="{FD0DD4B2-F68D-C772-C5C2-8592A33A0ECD}"/>
          </ac:spMkLst>
        </pc:spChg>
        <pc:picChg chg="add mod">
          <ac:chgData name="Philippe Miron" userId="S::philippe.miron@premera.com::5b47e932-0071-4bf5-b90a-70dc17b04168" providerId="AD" clId="Web-{3F6DD07B-CA94-3504-1327-ECD44A488762}" dt="2024-10-27T18:00:39.868" v="122" actId="1076"/>
          <ac:picMkLst>
            <pc:docMk/>
            <pc:sldMk cId="409653348" sldId="260"/>
            <ac:picMk id="8" creationId="{EE302AB8-9DC6-DC3F-C86A-207F8A82EC5E}"/>
          </ac:picMkLst>
        </pc:picChg>
      </pc:sldChg>
      <pc:sldChg chg="addSp delSp modSp add replId">
        <pc:chgData name="Philippe Miron" userId="S::philippe.miron@premera.com::5b47e932-0071-4bf5-b90a-70dc17b04168" providerId="AD" clId="Web-{3F6DD07B-CA94-3504-1327-ECD44A488762}" dt="2024-10-28T14:28:43.161" v="1503"/>
        <pc:sldMkLst>
          <pc:docMk/>
          <pc:sldMk cId="3591848878" sldId="261"/>
        </pc:sldMkLst>
      </pc:sldChg>
      <pc:sldChg chg="modSp new del">
        <pc:chgData name="Philippe Miron" userId="S::philippe.miron@premera.com::5b47e932-0071-4bf5-b90a-70dc17b04168" providerId="AD" clId="Web-{3F6DD07B-CA94-3504-1327-ECD44A488762}" dt="2024-10-27T21:15:49.832" v="872"/>
        <pc:sldMkLst>
          <pc:docMk/>
          <pc:sldMk cId="1514793955" sldId="262"/>
        </pc:sldMkLst>
      </pc:sldChg>
      <pc:sldChg chg="addSp delSp modSp new ord">
        <pc:chgData name="Philippe Miron" userId="S::philippe.miron@premera.com::5b47e932-0071-4bf5-b90a-70dc17b04168" providerId="AD" clId="Web-{3F6DD07B-CA94-3504-1327-ECD44A488762}" dt="2024-10-28T14:28:50.693" v="1504"/>
        <pc:sldMkLst>
          <pc:docMk/>
          <pc:sldMk cId="992248998" sldId="263"/>
        </pc:sldMkLst>
      </pc:sldChg>
      <pc:sldChg chg="addSp modSp new modNotes">
        <pc:chgData name="Philippe Miron" userId="S::philippe.miron@premera.com::5b47e932-0071-4bf5-b90a-70dc17b04168" providerId="AD" clId="Web-{3F6DD07B-CA94-3504-1327-ECD44A488762}" dt="2024-10-28T14:26:57.045" v="1458" actId="20577"/>
        <pc:sldMkLst>
          <pc:docMk/>
          <pc:sldMk cId="1983327153" sldId="264"/>
        </pc:sldMkLst>
        <pc:spChg chg="mod">
          <ac:chgData name="Philippe Miron" userId="S::philippe.miron@premera.com::5b47e932-0071-4bf5-b90a-70dc17b04168" providerId="AD" clId="Web-{3F6DD07B-CA94-3504-1327-ECD44A488762}" dt="2024-10-28T13:52:51.521" v="876" actId="1076"/>
          <ac:spMkLst>
            <pc:docMk/>
            <pc:sldMk cId="1983327153" sldId="264"/>
            <ac:spMk id="2" creationId="{08FB0C3E-7F8F-B372-4EEC-A70E087B7B48}"/>
          </ac:spMkLst>
        </pc:spChg>
        <pc:spChg chg="mod">
          <ac:chgData name="Philippe Miron" userId="S::philippe.miron@premera.com::5b47e932-0071-4bf5-b90a-70dc17b04168" providerId="AD" clId="Web-{3F6DD07B-CA94-3504-1327-ECD44A488762}" dt="2024-10-28T14:26:57.045" v="1458" actId="20577"/>
          <ac:spMkLst>
            <pc:docMk/>
            <pc:sldMk cId="1983327153" sldId="264"/>
            <ac:spMk id="3" creationId="{A1DBC2E8-8471-B93F-1908-DF8F0CF1039B}"/>
          </ac:spMkLst>
        </pc:spChg>
        <pc:picChg chg="add mod">
          <ac:chgData name="Philippe Miron" userId="S::philippe.miron@premera.com::5b47e932-0071-4bf5-b90a-70dc17b04168" providerId="AD" clId="Web-{3F6DD07B-CA94-3504-1327-ECD44A488762}" dt="2024-10-28T14:08:26.714" v="907" actId="14100"/>
          <ac:picMkLst>
            <pc:docMk/>
            <pc:sldMk cId="1983327153" sldId="264"/>
            <ac:picMk id="4" creationId="{551A5B2A-969B-9444-26AD-A4B5BFB36C1B}"/>
          </ac:picMkLst>
        </pc:picChg>
      </pc:sldChg>
      <pc:sldChg chg="modSp new del">
        <pc:chgData name="Philippe Miron" userId="S::philippe.miron@premera.com::5b47e932-0071-4bf5-b90a-70dc17b04168" providerId="AD" clId="Web-{3F6DD07B-CA94-3504-1327-ECD44A488762}" dt="2024-10-27T18:16:40.543" v="285"/>
        <pc:sldMkLst>
          <pc:docMk/>
          <pc:sldMk cId="2575320363" sldId="264"/>
        </pc:sldMkLst>
      </pc:sldChg>
      <pc:sldChg chg="new del">
        <pc:chgData name="Philippe Miron" userId="S::philippe.miron@premera.com::5b47e932-0071-4bf5-b90a-70dc17b04168" providerId="AD" clId="Web-{3F6DD07B-CA94-3504-1327-ECD44A488762}" dt="2024-10-27T20:47:32.807" v="295"/>
        <pc:sldMkLst>
          <pc:docMk/>
          <pc:sldMk cId="3514062900" sldId="264"/>
        </pc:sldMkLst>
      </pc:sldChg>
      <pc:sldChg chg="modSp new ord modNotes">
        <pc:chgData name="Philippe Miron" userId="S::philippe.miron@premera.com::5b47e932-0071-4bf5-b90a-70dc17b04168" providerId="AD" clId="Web-{3F6DD07B-CA94-3504-1327-ECD44A488762}" dt="2024-10-28T14:29:10.491" v="1531" actId="20577"/>
        <pc:sldMkLst>
          <pc:docMk/>
          <pc:sldMk cId="4192321525" sldId="265"/>
        </pc:sldMkLst>
        <pc:spChg chg="mod">
          <ac:chgData name="Philippe Miron" userId="S::philippe.miron@premera.com::5b47e932-0071-4bf5-b90a-70dc17b04168" providerId="AD" clId="Web-{3F6DD07B-CA94-3504-1327-ECD44A488762}" dt="2024-10-28T14:29:10.491" v="1531" actId="20577"/>
          <ac:spMkLst>
            <pc:docMk/>
            <pc:sldMk cId="4192321525" sldId="265"/>
            <ac:spMk id="2" creationId="{2C08DE37-95E1-ADD4-CBC0-8F1C4B3ABFBA}"/>
          </ac:spMkLst>
        </pc:spChg>
        <pc:spChg chg="mod">
          <ac:chgData name="Philippe Miron" userId="S::philippe.miron@premera.com::5b47e932-0071-4bf5-b90a-70dc17b04168" providerId="AD" clId="Web-{3F6DD07B-CA94-3504-1327-ECD44A488762}" dt="2024-10-27T20:58:41.257" v="717" actId="20577"/>
          <ac:spMkLst>
            <pc:docMk/>
            <pc:sldMk cId="4192321525" sldId="265"/>
            <ac:spMk id="3" creationId="{5C983F6A-CFA3-A901-4AA2-A42AC34F8847}"/>
          </ac:spMkLst>
        </pc:spChg>
      </pc:sldChg>
      <pc:sldChg chg="modSp new">
        <pc:chgData name="Philippe Miron" userId="S::philippe.miron@premera.com::5b47e932-0071-4bf5-b90a-70dc17b04168" providerId="AD" clId="Web-{3F6DD07B-CA94-3504-1327-ECD44A488762}" dt="2024-10-28T14:17:03.937" v="1170" actId="20577"/>
        <pc:sldMkLst>
          <pc:docMk/>
          <pc:sldMk cId="3788786427" sldId="266"/>
        </pc:sldMkLst>
        <pc:spChg chg="mod">
          <ac:chgData name="Philippe Miron" userId="S::philippe.miron@premera.com::5b47e932-0071-4bf5-b90a-70dc17b04168" providerId="AD" clId="Web-{3F6DD07B-CA94-3504-1327-ECD44A488762}" dt="2024-10-28T14:16:04.136" v="1077" actId="20577"/>
          <ac:spMkLst>
            <pc:docMk/>
            <pc:sldMk cId="3788786427" sldId="266"/>
            <ac:spMk id="2" creationId="{FF703DE1-795E-BED6-89F8-9D78612B6AAB}"/>
          </ac:spMkLst>
        </pc:spChg>
        <pc:spChg chg="mod">
          <ac:chgData name="Philippe Miron" userId="S::philippe.miron@premera.com::5b47e932-0071-4bf5-b90a-70dc17b04168" providerId="AD" clId="Web-{3F6DD07B-CA94-3504-1327-ECD44A488762}" dt="2024-10-28T14:17:03.937" v="1170" actId="20577"/>
          <ac:spMkLst>
            <pc:docMk/>
            <pc:sldMk cId="3788786427" sldId="266"/>
            <ac:spMk id="3" creationId="{17351946-FA1D-2FB3-6C1F-2281EF1C5918}"/>
          </ac:spMkLst>
        </pc:spChg>
      </pc:sldChg>
      <pc:sldChg chg="modSp new">
        <pc:chgData name="Philippe Miron" userId="S::philippe.miron@premera.com::5b47e932-0071-4bf5-b90a-70dc17b04168" providerId="AD" clId="Web-{3F6DD07B-CA94-3504-1327-ECD44A488762}" dt="2024-10-28T14:25:57.728" v="1437" actId="20577"/>
        <pc:sldMkLst>
          <pc:docMk/>
          <pc:sldMk cId="135295105" sldId="267"/>
        </pc:sldMkLst>
        <pc:spChg chg="mod">
          <ac:chgData name="Philippe Miron" userId="S::philippe.miron@premera.com::5b47e932-0071-4bf5-b90a-70dc17b04168" providerId="AD" clId="Web-{3F6DD07B-CA94-3504-1327-ECD44A488762}" dt="2024-10-28T14:17:13.187" v="1177" actId="20577"/>
          <ac:spMkLst>
            <pc:docMk/>
            <pc:sldMk cId="135295105" sldId="267"/>
            <ac:spMk id="2" creationId="{77D6FA3B-768B-1A77-3364-4AF28600700F}"/>
          </ac:spMkLst>
        </pc:spChg>
        <pc:spChg chg="mod">
          <ac:chgData name="Philippe Miron" userId="S::philippe.miron@premera.com::5b47e932-0071-4bf5-b90a-70dc17b04168" providerId="AD" clId="Web-{3F6DD07B-CA94-3504-1327-ECD44A488762}" dt="2024-10-28T14:25:57.728" v="1437" actId="20577"/>
          <ac:spMkLst>
            <pc:docMk/>
            <pc:sldMk cId="135295105" sldId="267"/>
            <ac:spMk id="3" creationId="{C76DCF06-3669-EA7A-8260-24F407F94F7D}"/>
          </ac:spMkLst>
        </pc:spChg>
      </pc:sldChg>
      <pc:sldChg chg="addSp delSp modSp new">
        <pc:chgData name="Philippe Miron" userId="S::philippe.miron@premera.com::5b47e932-0071-4bf5-b90a-70dc17b04168" providerId="AD" clId="Web-{3F6DD07B-CA94-3504-1327-ECD44A488762}" dt="2024-10-28T14:28:30.145" v="1500" actId="14100"/>
        <pc:sldMkLst>
          <pc:docMk/>
          <pc:sldMk cId="4120032547" sldId="268"/>
        </pc:sldMkLst>
        <pc:spChg chg="mod">
          <ac:chgData name="Philippe Miron" userId="S::philippe.miron@premera.com::5b47e932-0071-4bf5-b90a-70dc17b04168" providerId="AD" clId="Web-{3F6DD07B-CA94-3504-1327-ECD44A488762}" dt="2024-10-28T14:28:00.174" v="1492" actId="20577"/>
          <ac:spMkLst>
            <pc:docMk/>
            <pc:sldMk cId="4120032547" sldId="268"/>
            <ac:spMk id="2" creationId="{ED552680-733C-AD86-C6CD-EA8C05012FCE}"/>
          </ac:spMkLst>
        </pc:spChg>
        <pc:spChg chg="add del mod">
          <ac:chgData name="Philippe Miron" userId="S::philippe.miron@premera.com::5b47e932-0071-4bf5-b90a-70dc17b04168" providerId="AD" clId="Web-{3F6DD07B-CA94-3504-1327-ECD44A488762}" dt="2024-10-28T14:28:30.145" v="1500" actId="14100"/>
          <ac:spMkLst>
            <pc:docMk/>
            <pc:sldMk cId="4120032547" sldId="268"/>
            <ac:spMk id="3" creationId="{6CBC5C11-034B-B624-09EC-135C0782CB25}"/>
          </ac:spMkLst>
        </pc:spChg>
      </pc:sldChg>
      <pc:sldChg chg="modSp new modNotes">
        <pc:chgData name="Philippe Miron" userId="S::philippe.miron@premera.com::5b47e932-0071-4bf5-b90a-70dc17b04168" providerId="AD" clId="Web-{3F6DD07B-CA94-3504-1327-ECD44A488762}" dt="2024-10-28T15:12:03.088" v="2020"/>
        <pc:sldMkLst>
          <pc:docMk/>
          <pc:sldMk cId="4034125705" sldId="269"/>
        </pc:sldMkLst>
        <pc:spChg chg="mod">
          <ac:chgData name="Philippe Miron" userId="S::philippe.miron@premera.com::5b47e932-0071-4bf5-b90a-70dc17b04168" providerId="AD" clId="Web-{3F6DD07B-CA94-3504-1327-ECD44A488762}" dt="2024-10-28T14:27:28.234" v="1479" actId="20577"/>
          <ac:spMkLst>
            <pc:docMk/>
            <pc:sldMk cId="4034125705" sldId="269"/>
            <ac:spMk id="2" creationId="{A9D8D182-AF2A-4257-D804-EA6A7EB53E11}"/>
          </ac:spMkLst>
        </pc:spChg>
        <pc:spChg chg="mod">
          <ac:chgData name="Philippe Miron" userId="S::philippe.miron@premera.com::5b47e932-0071-4bf5-b90a-70dc17b04168" providerId="AD" clId="Web-{3F6DD07B-CA94-3504-1327-ECD44A488762}" dt="2024-10-28T15:10:41.410" v="1951" actId="20577"/>
          <ac:spMkLst>
            <pc:docMk/>
            <pc:sldMk cId="4034125705" sldId="269"/>
            <ac:spMk id="3" creationId="{4A693B9E-A632-4F89-A177-8FD23135B1AF}"/>
          </ac:spMkLst>
        </pc:spChg>
      </pc:sldChg>
      <pc:sldChg chg="modSp new">
        <pc:chgData name="Philippe Miron" userId="S::philippe.miron@premera.com::5b47e932-0071-4bf5-b90a-70dc17b04168" providerId="AD" clId="Web-{3F6DD07B-CA94-3504-1327-ECD44A488762}" dt="2024-10-28T15:15:32.852" v="2163" actId="20577"/>
        <pc:sldMkLst>
          <pc:docMk/>
          <pc:sldMk cId="4249515473" sldId="270"/>
        </pc:sldMkLst>
      </pc:sldChg>
      <pc:sldChg chg="new del">
        <pc:chgData name="Philippe Miron" userId="S::philippe.miron@premera.com::5b47e932-0071-4bf5-b90a-70dc17b04168" providerId="AD" clId="Web-{3F6DD07B-CA94-3504-1327-ECD44A488762}" dt="2024-10-28T14:30:12.605" v="1598"/>
        <pc:sldMkLst>
          <pc:docMk/>
          <pc:sldMk cId="2787360587" sldId="271"/>
        </pc:sldMkLst>
      </pc:sldChg>
      <pc:sldChg chg="addSp delSp modSp new">
        <pc:chgData name="Philippe Miron" userId="S::philippe.miron@premera.com::5b47e932-0071-4bf5-b90a-70dc17b04168" providerId="AD" clId="Web-{3F6DD07B-CA94-3504-1327-ECD44A488762}" dt="2024-10-28T15:12:37.777" v="2032"/>
        <pc:sldMkLst>
          <pc:docMk/>
          <pc:sldMk cId="3103428354" sldId="272"/>
        </pc:sldMkLst>
      </pc:sldChg>
      <pc:sldChg chg="modSp new">
        <pc:chgData name="Philippe Miron" userId="S::philippe.miron@premera.com::5b47e932-0071-4bf5-b90a-70dc17b04168" providerId="AD" clId="Web-{3F6DD07B-CA94-3504-1327-ECD44A488762}" dt="2024-10-28T15:14:20.238" v="2122" actId="20577"/>
        <pc:sldMkLst>
          <pc:docMk/>
          <pc:sldMk cId="3447791162" sldId="273"/>
        </pc:sldMkLst>
      </pc:sldChg>
      <pc:sldChg chg="modSp new">
        <pc:chgData name="Philippe Miron" userId="S::philippe.miron@premera.com::5b47e932-0071-4bf5-b90a-70dc17b04168" providerId="AD" clId="Web-{3F6DD07B-CA94-3504-1327-ECD44A488762}" dt="2024-10-28T15:18:16.550" v="2222" actId="20577"/>
        <pc:sldMkLst>
          <pc:docMk/>
          <pc:sldMk cId="3227129007" sldId="274"/>
        </pc:sldMkLst>
        <pc:spChg chg="mod">
          <ac:chgData name="Philippe Miron" userId="S::philippe.miron@premera.com::5b47e932-0071-4bf5-b90a-70dc17b04168" providerId="AD" clId="Web-{3F6DD07B-CA94-3504-1327-ECD44A488762}" dt="2024-10-28T15:15:44.290" v="2179" actId="20577"/>
          <ac:spMkLst>
            <pc:docMk/>
            <pc:sldMk cId="3227129007" sldId="274"/>
            <ac:spMk id="2" creationId="{F132B8BA-9137-080B-4BE2-507857B5FC82}"/>
          </ac:spMkLst>
        </pc:spChg>
        <pc:spChg chg="mod">
          <ac:chgData name="Philippe Miron" userId="S::philippe.miron@premera.com::5b47e932-0071-4bf5-b90a-70dc17b04168" providerId="AD" clId="Web-{3F6DD07B-CA94-3504-1327-ECD44A488762}" dt="2024-10-28T15:18:16.550" v="2222" actId="20577"/>
          <ac:spMkLst>
            <pc:docMk/>
            <pc:sldMk cId="3227129007" sldId="274"/>
            <ac:spMk id="3" creationId="{BFA404CE-1F64-FFB1-3ACF-0FF4B1D9DF09}"/>
          </ac:spMkLst>
        </pc:spChg>
      </pc:sldChg>
    </pc:docChg>
  </pc:docChgLst>
  <pc:docChgLst>
    <pc:chgData name="Philippe Miron" userId="S::philippe.miron@premera.com::5b47e932-0071-4bf5-b90a-70dc17b04168" providerId="AD" clId="Web-{4E09C339-756D-A71F-6F04-17086CD9E97B}"/>
    <pc:docChg chg="modSld">
      <pc:chgData name="Philippe Miron" userId="S::philippe.miron@premera.com::5b47e932-0071-4bf5-b90a-70dc17b04168" providerId="AD" clId="Web-{4E09C339-756D-A71F-6F04-17086CD9E97B}" dt="2024-10-29T18:32:08.261" v="6" actId="20577"/>
      <pc:docMkLst>
        <pc:docMk/>
      </pc:docMkLst>
      <pc:sldChg chg="modSp">
        <pc:chgData name="Philippe Miron" userId="S::philippe.miron@premera.com::5b47e932-0071-4bf5-b90a-70dc17b04168" providerId="AD" clId="Web-{4E09C339-756D-A71F-6F04-17086CD9E97B}" dt="2024-10-29T18:32:08.261" v="6" actId="20577"/>
        <pc:sldMkLst>
          <pc:docMk/>
          <pc:sldMk cId="4120032547" sldId="268"/>
        </pc:sldMkLst>
        <pc:spChg chg="mod">
          <ac:chgData name="Philippe Miron" userId="S::philippe.miron@premera.com::5b47e932-0071-4bf5-b90a-70dc17b04168" providerId="AD" clId="Web-{4E09C339-756D-A71F-6F04-17086CD9E97B}" dt="2024-10-29T18:32:08.261" v="6" actId="20577"/>
          <ac:spMkLst>
            <pc:docMk/>
            <pc:sldMk cId="4120032547" sldId="268"/>
            <ac:spMk id="2" creationId="{ED552680-733C-AD86-C6CD-EA8C05012FCE}"/>
          </ac:spMkLst>
        </pc:spChg>
        <pc:spChg chg="mod">
          <ac:chgData name="Philippe Miron" userId="S::philippe.miron@premera.com::5b47e932-0071-4bf5-b90a-70dc17b04168" providerId="AD" clId="Web-{4E09C339-756D-A71F-6F04-17086CD9E97B}" dt="2024-10-29T18:31:56.386" v="4" actId="20577"/>
          <ac:spMkLst>
            <pc:docMk/>
            <pc:sldMk cId="4120032547" sldId="268"/>
            <ac:spMk id="7" creationId="{207D22D9-A31F-893C-4706-19BA0447BA07}"/>
          </ac:spMkLst>
        </pc:spChg>
      </pc:sldChg>
    </pc:docChg>
  </pc:docChgLst>
  <pc:docChgLst>
    <pc:chgData name="Philippe Miron" userId="S::philippe.miron@premera.com::5b47e932-0071-4bf5-b90a-70dc17b04168" providerId="AD" clId="Web-{48B12614-04C4-0947-49EC-BDF27E67DA96}"/>
    <pc:docChg chg="modSld sldOrd">
      <pc:chgData name="Philippe Miron" userId="S::philippe.miron@premera.com::5b47e932-0071-4bf5-b90a-70dc17b04168" providerId="AD" clId="Web-{48B12614-04C4-0947-49EC-BDF27E67DA96}" dt="2024-11-01T15:53:10.144" v="217" actId="20577"/>
      <pc:docMkLst>
        <pc:docMk/>
      </pc:docMkLst>
      <pc:sldChg chg="modSp">
        <pc:chgData name="Philippe Miron" userId="S::philippe.miron@premera.com::5b47e932-0071-4bf5-b90a-70dc17b04168" providerId="AD" clId="Web-{48B12614-04C4-0947-49EC-BDF27E67DA96}" dt="2024-11-01T15:43:12.137" v="75" actId="20577"/>
        <pc:sldMkLst>
          <pc:docMk/>
          <pc:sldMk cId="2664712785" sldId="256"/>
        </pc:sldMkLst>
        <pc:spChg chg="mod">
          <ac:chgData name="Philippe Miron" userId="S::philippe.miron@premera.com::5b47e932-0071-4bf5-b90a-70dc17b04168" providerId="AD" clId="Web-{48B12614-04C4-0947-49EC-BDF27E67DA96}" dt="2024-11-01T15:43:12.137" v="75" actId="20577"/>
          <ac:spMkLst>
            <pc:docMk/>
            <pc:sldMk cId="2664712785" sldId="256"/>
            <ac:spMk id="2" creationId="{8A9B5225-B878-00E6-8B3A-1E649A384064}"/>
          </ac:spMkLst>
        </pc:spChg>
      </pc:sldChg>
      <pc:sldChg chg="modSp">
        <pc:chgData name="Philippe Miron" userId="S::philippe.miron@premera.com::5b47e932-0071-4bf5-b90a-70dc17b04168" providerId="AD" clId="Web-{48B12614-04C4-0947-49EC-BDF27E67DA96}" dt="2024-11-01T15:44:36.627" v="125" actId="1076"/>
        <pc:sldMkLst>
          <pc:docMk/>
          <pc:sldMk cId="409653348" sldId="260"/>
        </pc:sldMkLst>
        <pc:spChg chg="mod">
          <ac:chgData name="Philippe Miron" userId="S::philippe.miron@premera.com::5b47e932-0071-4bf5-b90a-70dc17b04168" providerId="AD" clId="Web-{48B12614-04C4-0947-49EC-BDF27E67DA96}" dt="2024-11-01T15:44:25.720" v="124" actId="20577"/>
          <ac:spMkLst>
            <pc:docMk/>
            <pc:sldMk cId="409653348" sldId="260"/>
            <ac:spMk id="2" creationId="{3CA793DB-DC4F-0EA8-3069-A76B53013298}"/>
          </ac:spMkLst>
        </pc:spChg>
        <pc:spChg chg="mod">
          <ac:chgData name="Philippe Miron" userId="S::philippe.miron@premera.com::5b47e932-0071-4bf5-b90a-70dc17b04168" providerId="AD" clId="Web-{48B12614-04C4-0947-49EC-BDF27E67DA96}" dt="2024-11-01T15:44:21.954" v="122" actId="20577"/>
          <ac:spMkLst>
            <pc:docMk/>
            <pc:sldMk cId="409653348" sldId="260"/>
            <ac:spMk id="6" creationId="{FD0DD4B2-F68D-C772-C5C2-8592A33A0ECD}"/>
          </ac:spMkLst>
        </pc:spChg>
        <pc:picChg chg="mod">
          <ac:chgData name="Philippe Miron" userId="S::philippe.miron@premera.com::5b47e932-0071-4bf5-b90a-70dc17b04168" providerId="AD" clId="Web-{48B12614-04C4-0947-49EC-BDF27E67DA96}" dt="2024-11-01T15:44:36.627" v="125" actId="1076"/>
          <ac:picMkLst>
            <pc:docMk/>
            <pc:sldMk cId="409653348" sldId="260"/>
            <ac:picMk id="8" creationId="{EE302AB8-9DC6-DC3F-C86A-207F8A82EC5E}"/>
          </ac:picMkLst>
        </pc:picChg>
      </pc:sldChg>
      <pc:sldChg chg="modSp">
        <pc:chgData name="Philippe Miron" userId="S::philippe.miron@premera.com::5b47e932-0071-4bf5-b90a-70dc17b04168" providerId="AD" clId="Web-{48B12614-04C4-0947-49EC-BDF27E67DA96}" dt="2024-11-01T15:53:10.144" v="217" actId="20577"/>
        <pc:sldMkLst>
          <pc:docMk/>
          <pc:sldMk cId="1983327153" sldId="264"/>
        </pc:sldMkLst>
        <pc:spChg chg="mod">
          <ac:chgData name="Philippe Miron" userId="S::philippe.miron@premera.com::5b47e932-0071-4bf5-b90a-70dc17b04168" providerId="AD" clId="Web-{48B12614-04C4-0947-49EC-BDF27E67DA96}" dt="2024-11-01T15:53:10.144" v="217" actId="20577"/>
          <ac:spMkLst>
            <pc:docMk/>
            <pc:sldMk cId="1983327153" sldId="264"/>
            <ac:spMk id="3" creationId="{A1DBC2E8-8471-B93F-1908-DF8F0CF1039B}"/>
          </ac:spMkLst>
        </pc:spChg>
      </pc:sldChg>
      <pc:sldChg chg="modNotes">
        <pc:chgData name="Philippe Miron" userId="S::philippe.miron@premera.com::5b47e932-0071-4bf5-b90a-70dc17b04168" providerId="AD" clId="Web-{48B12614-04C4-0947-49EC-BDF27E67DA96}" dt="2024-11-01T15:46:54.902" v="141"/>
        <pc:sldMkLst>
          <pc:docMk/>
          <pc:sldMk cId="3788786427" sldId="266"/>
        </pc:sldMkLst>
      </pc:sldChg>
      <pc:sldChg chg="modSp">
        <pc:chgData name="Philippe Miron" userId="S::philippe.miron@premera.com::5b47e932-0071-4bf5-b90a-70dc17b04168" providerId="AD" clId="Web-{48B12614-04C4-0947-49EC-BDF27E67DA96}" dt="2024-11-01T15:47:28.904" v="143" actId="20577"/>
        <pc:sldMkLst>
          <pc:docMk/>
          <pc:sldMk cId="135295105" sldId="267"/>
        </pc:sldMkLst>
        <pc:spChg chg="mod">
          <ac:chgData name="Philippe Miron" userId="S::philippe.miron@premera.com::5b47e932-0071-4bf5-b90a-70dc17b04168" providerId="AD" clId="Web-{48B12614-04C4-0947-49EC-BDF27E67DA96}" dt="2024-11-01T15:47:28.904" v="143" actId="20577"/>
          <ac:spMkLst>
            <pc:docMk/>
            <pc:sldMk cId="135295105" sldId="267"/>
            <ac:spMk id="3" creationId="{C76DCF06-3669-EA7A-8260-24F407F94F7D}"/>
          </ac:spMkLst>
        </pc:spChg>
      </pc:sldChg>
      <pc:sldChg chg="modSp">
        <pc:chgData name="Philippe Miron" userId="S::philippe.miron@premera.com::5b47e932-0071-4bf5-b90a-70dc17b04168" providerId="AD" clId="Web-{48B12614-04C4-0947-49EC-BDF27E67DA96}" dt="2024-11-01T15:38:51.183" v="51" actId="20577"/>
        <pc:sldMkLst>
          <pc:docMk/>
          <pc:sldMk cId="4120032547" sldId="268"/>
        </pc:sldMkLst>
        <pc:spChg chg="mod">
          <ac:chgData name="Philippe Miron" userId="S::philippe.miron@premera.com::5b47e932-0071-4bf5-b90a-70dc17b04168" providerId="AD" clId="Web-{48B12614-04C4-0947-49EC-BDF27E67DA96}" dt="2024-11-01T15:38:51.183" v="51" actId="20577"/>
          <ac:spMkLst>
            <pc:docMk/>
            <pc:sldMk cId="4120032547" sldId="268"/>
            <ac:spMk id="3" creationId="{6CBC5C11-034B-B624-09EC-135C0782CB25}"/>
          </ac:spMkLst>
        </pc:spChg>
      </pc:sldChg>
      <pc:sldChg chg="modSp">
        <pc:chgData name="Philippe Miron" userId="S::philippe.miron@premera.com::5b47e932-0071-4bf5-b90a-70dc17b04168" providerId="AD" clId="Web-{48B12614-04C4-0947-49EC-BDF27E67DA96}" dt="2024-11-01T15:45:16.942" v="129" actId="20577"/>
        <pc:sldMkLst>
          <pc:docMk/>
          <pc:sldMk cId="3227129007" sldId="274"/>
        </pc:sldMkLst>
        <pc:spChg chg="mod">
          <ac:chgData name="Philippe Miron" userId="S::philippe.miron@premera.com::5b47e932-0071-4bf5-b90a-70dc17b04168" providerId="AD" clId="Web-{48B12614-04C4-0947-49EC-BDF27E67DA96}" dt="2024-11-01T15:45:16.942" v="129" actId="20577"/>
          <ac:spMkLst>
            <pc:docMk/>
            <pc:sldMk cId="3227129007" sldId="274"/>
            <ac:spMk id="3" creationId="{BFA404CE-1F64-FFB1-3ACF-0FF4B1D9DF09}"/>
          </ac:spMkLst>
        </pc:spChg>
      </pc:sldChg>
      <pc:sldChg chg="modSp">
        <pc:chgData name="Philippe Miron" userId="S::philippe.miron@premera.com::5b47e932-0071-4bf5-b90a-70dc17b04168" providerId="AD" clId="Web-{48B12614-04C4-0947-49EC-BDF27E67DA96}" dt="2024-11-01T15:46:22.899" v="139" actId="20577"/>
        <pc:sldMkLst>
          <pc:docMk/>
          <pc:sldMk cId="1050363651" sldId="275"/>
        </pc:sldMkLst>
        <pc:spChg chg="mod">
          <ac:chgData name="Philippe Miron" userId="S::philippe.miron@premera.com::5b47e932-0071-4bf5-b90a-70dc17b04168" providerId="AD" clId="Web-{48B12614-04C4-0947-49EC-BDF27E67DA96}" dt="2024-11-01T15:46:22.899" v="139" actId="20577"/>
          <ac:spMkLst>
            <pc:docMk/>
            <pc:sldMk cId="1050363651" sldId="275"/>
            <ac:spMk id="3" creationId="{84FE0588-0236-ECB0-0B52-0CA662F488F7}"/>
          </ac:spMkLst>
        </pc:spChg>
      </pc:sldChg>
      <pc:sldChg chg="ord">
        <pc:chgData name="Philippe Miron" userId="S::philippe.miron@premera.com::5b47e932-0071-4bf5-b90a-70dc17b04168" providerId="AD" clId="Web-{48B12614-04C4-0947-49EC-BDF27E67DA96}" dt="2024-11-01T15:40:27.611" v="66"/>
        <pc:sldMkLst>
          <pc:docMk/>
          <pc:sldMk cId="241779537" sldId="276"/>
        </pc:sldMkLst>
      </pc:sldChg>
      <pc:sldChg chg="modSp">
        <pc:chgData name="Philippe Miron" userId="S::philippe.miron@premera.com::5b47e932-0071-4bf5-b90a-70dc17b04168" providerId="AD" clId="Web-{48B12614-04C4-0947-49EC-BDF27E67DA96}" dt="2024-11-01T15:41:19.849" v="72" actId="20577"/>
        <pc:sldMkLst>
          <pc:docMk/>
          <pc:sldMk cId="3776981361" sldId="280"/>
        </pc:sldMkLst>
        <pc:spChg chg="mod">
          <ac:chgData name="Philippe Miron" userId="S::philippe.miron@premera.com::5b47e932-0071-4bf5-b90a-70dc17b04168" providerId="AD" clId="Web-{48B12614-04C4-0947-49EC-BDF27E67DA96}" dt="2024-11-01T15:41:19.849" v="72" actId="20577"/>
          <ac:spMkLst>
            <pc:docMk/>
            <pc:sldMk cId="3776981361" sldId="280"/>
            <ac:spMk id="8" creationId="{20A6F657-DA05-6BCD-0DB8-C8E2B7254116}"/>
          </ac:spMkLst>
        </pc:spChg>
        <pc:spChg chg="mod">
          <ac:chgData name="Philippe Miron" userId="S::philippe.miron@premera.com::5b47e932-0071-4bf5-b90a-70dc17b04168" providerId="AD" clId="Web-{48B12614-04C4-0947-49EC-BDF27E67DA96}" dt="2024-11-01T15:41:07.020" v="67" actId="14100"/>
          <ac:spMkLst>
            <pc:docMk/>
            <pc:sldMk cId="3776981361" sldId="280"/>
            <ac:spMk id="9" creationId="{DE2D1257-B917-8A55-3B11-23F571181EDE}"/>
          </ac:spMkLst>
        </pc:spChg>
        <pc:picChg chg="mod">
          <ac:chgData name="Philippe Miron" userId="S::philippe.miron@premera.com::5b47e932-0071-4bf5-b90a-70dc17b04168" providerId="AD" clId="Web-{48B12614-04C4-0947-49EC-BDF27E67DA96}" dt="2024-11-01T15:34:35.182" v="42" actId="14100"/>
          <ac:picMkLst>
            <pc:docMk/>
            <pc:sldMk cId="3776981361" sldId="280"/>
            <ac:picMk id="6" creationId="{1F02E5F3-45EA-B944-7F85-ECCA0B9E0F01}"/>
          </ac:picMkLst>
        </pc:picChg>
      </pc:sldChg>
      <pc:sldChg chg="modNotes">
        <pc:chgData name="Philippe Miron" userId="S::philippe.miron@premera.com::5b47e932-0071-4bf5-b90a-70dc17b04168" providerId="AD" clId="Web-{48B12614-04C4-0947-49EC-BDF27E67DA96}" dt="2024-11-01T15:04:06.512" v="2"/>
        <pc:sldMkLst>
          <pc:docMk/>
          <pc:sldMk cId="124815706" sldId="284"/>
        </pc:sldMkLst>
      </pc:sldChg>
      <pc:sldChg chg="addSp delSp modSp">
        <pc:chgData name="Philippe Miron" userId="S::philippe.miron@premera.com::5b47e932-0071-4bf5-b90a-70dc17b04168" providerId="AD" clId="Web-{48B12614-04C4-0947-49EC-BDF27E67DA96}" dt="2024-11-01T15:39:01.434" v="52" actId="20577"/>
        <pc:sldMkLst>
          <pc:docMk/>
          <pc:sldMk cId="2670876947" sldId="285"/>
        </pc:sldMkLst>
        <pc:spChg chg="mod">
          <ac:chgData name="Philippe Miron" userId="S::philippe.miron@premera.com::5b47e932-0071-4bf5-b90a-70dc17b04168" providerId="AD" clId="Web-{48B12614-04C4-0947-49EC-BDF27E67DA96}" dt="2024-11-01T15:39:01.434" v="52" actId="20577"/>
          <ac:spMkLst>
            <pc:docMk/>
            <pc:sldMk cId="2670876947" sldId="285"/>
            <ac:spMk id="2" creationId="{910FFB75-139E-32D3-5FA2-0368F08FBCFA}"/>
          </ac:spMkLst>
        </pc:spChg>
        <pc:spChg chg="add mod">
          <ac:chgData name="Philippe Miron" userId="S::philippe.miron@premera.com::5b47e932-0071-4bf5-b90a-70dc17b04168" providerId="AD" clId="Web-{48B12614-04C4-0947-49EC-BDF27E67DA96}" dt="2024-11-01T15:05:02.264" v="35" actId="20577"/>
          <ac:spMkLst>
            <pc:docMk/>
            <pc:sldMk cId="2670876947" sldId="285"/>
            <ac:spMk id="3" creationId="{448BCBA9-8904-C3B1-F2AE-669A159056D2}"/>
          </ac:spMkLst>
        </pc:spChg>
        <pc:inkChg chg="add del">
          <ac:chgData name="Philippe Miron" userId="S::philippe.miron@premera.com::5b47e932-0071-4bf5-b90a-70dc17b04168" providerId="AD" clId="Web-{48B12614-04C4-0947-49EC-BDF27E67DA96}" dt="2024-11-01T15:05:34.577" v="37"/>
          <ac:inkMkLst>
            <pc:docMk/>
            <pc:sldMk cId="2670876947" sldId="285"/>
            <ac:inkMk id="4" creationId="{1A2056A9-4F1B-B3B1-DA42-4D3731306539}"/>
          </ac:inkMkLst>
        </pc:inkChg>
        <pc:inkChg chg="add">
          <ac:chgData name="Philippe Miron" userId="S::philippe.miron@premera.com::5b47e932-0071-4bf5-b90a-70dc17b04168" providerId="AD" clId="Web-{48B12614-04C4-0947-49EC-BDF27E67DA96}" dt="2024-11-01T15:05:41.609" v="38"/>
          <ac:inkMkLst>
            <pc:docMk/>
            <pc:sldMk cId="2670876947" sldId="285"/>
            <ac:inkMk id="5" creationId="{52A1BA91-2EAA-9FB3-1397-05DDF05126E0}"/>
          </ac:inkMkLst>
        </pc:inkChg>
        <pc:inkChg chg="add">
          <ac:chgData name="Philippe Miron" userId="S::philippe.miron@premera.com::5b47e932-0071-4bf5-b90a-70dc17b04168" providerId="AD" clId="Web-{48B12614-04C4-0947-49EC-BDF27E67DA96}" dt="2024-11-01T15:05:44.343" v="39"/>
          <ac:inkMkLst>
            <pc:docMk/>
            <pc:sldMk cId="2670876947" sldId="285"/>
            <ac:inkMk id="6" creationId="{167715DF-DF19-B283-70B9-6E1ACA0988A3}"/>
          </ac:inkMkLst>
        </pc:inkChg>
        <pc:inkChg chg="add">
          <ac:chgData name="Philippe Miron" userId="S::philippe.miron@premera.com::5b47e932-0071-4bf5-b90a-70dc17b04168" providerId="AD" clId="Web-{48B12614-04C4-0947-49EC-BDF27E67DA96}" dt="2024-11-01T15:05:51.172" v="40"/>
          <ac:inkMkLst>
            <pc:docMk/>
            <pc:sldMk cId="2670876947" sldId="285"/>
            <ac:inkMk id="7" creationId="{F0774977-1E3F-A5DA-8B48-7E7E0359F52D}"/>
          </ac:inkMkLst>
        </pc:inkChg>
        <pc:inkChg chg="add">
          <ac:chgData name="Philippe Miron" userId="S::philippe.miron@premera.com::5b47e932-0071-4bf5-b90a-70dc17b04168" providerId="AD" clId="Web-{48B12614-04C4-0947-49EC-BDF27E67DA96}" dt="2024-11-01T15:05:53.875" v="41"/>
          <ac:inkMkLst>
            <pc:docMk/>
            <pc:sldMk cId="2670876947" sldId="285"/>
            <ac:inkMk id="9" creationId="{BB919AC4-F718-F21D-9D4E-655EE467C285}"/>
          </ac:inkMkLst>
        </pc:inkChg>
      </pc:sldChg>
    </pc:docChg>
  </pc:docChgLst>
  <pc:docChgLst>
    <pc:chgData name="Philippe Miron" userId="S::philippe.miron@premera.com::5b47e932-0071-4bf5-b90a-70dc17b04168" providerId="AD" clId="Web-{AEB5B2E1-A830-635C-EE6E-6E09CCC8F6A7}"/>
    <pc:docChg chg="modSld">
      <pc:chgData name="Philippe Miron" userId="S::philippe.miron@premera.com::5b47e932-0071-4bf5-b90a-70dc17b04168" providerId="AD" clId="Web-{AEB5B2E1-A830-635C-EE6E-6E09CCC8F6A7}" dt="2024-10-29T18:31:22.337" v="39" actId="1076"/>
      <pc:docMkLst>
        <pc:docMk/>
      </pc:docMkLst>
      <pc:sldChg chg="addSp delSp modSp">
        <pc:chgData name="Philippe Miron" userId="S::philippe.miron@premera.com::5b47e932-0071-4bf5-b90a-70dc17b04168" providerId="AD" clId="Web-{AEB5B2E1-A830-635C-EE6E-6E09CCC8F6A7}" dt="2024-10-29T18:31:22.337" v="39" actId="1076"/>
        <pc:sldMkLst>
          <pc:docMk/>
          <pc:sldMk cId="4120032547" sldId="268"/>
        </pc:sldMkLst>
        <pc:spChg chg="mod">
          <ac:chgData name="Philippe Miron" userId="S::philippe.miron@premera.com::5b47e932-0071-4bf5-b90a-70dc17b04168" providerId="AD" clId="Web-{AEB5B2E1-A830-635C-EE6E-6E09CCC8F6A7}" dt="2024-10-29T18:29:56.491" v="25" actId="14100"/>
          <ac:spMkLst>
            <pc:docMk/>
            <pc:sldMk cId="4120032547" sldId="268"/>
            <ac:spMk id="3" creationId="{6CBC5C11-034B-B624-09EC-135C0782CB25}"/>
          </ac:spMkLst>
        </pc:spChg>
        <pc:spChg chg="add mod">
          <ac:chgData name="Philippe Miron" userId="S::philippe.miron@premera.com::5b47e932-0071-4bf5-b90a-70dc17b04168" providerId="AD" clId="Web-{AEB5B2E1-A830-635C-EE6E-6E09CCC8F6A7}" dt="2024-10-29T18:31:22.337" v="39" actId="1076"/>
          <ac:spMkLst>
            <pc:docMk/>
            <pc:sldMk cId="4120032547" sldId="268"/>
            <ac:spMk id="7" creationId="{207D22D9-A31F-893C-4706-19BA0447BA07}"/>
          </ac:spMkLst>
        </pc:spChg>
        <pc:picChg chg="add mod">
          <ac:chgData name="Philippe Miron" userId="S::philippe.miron@premera.com::5b47e932-0071-4bf5-b90a-70dc17b04168" providerId="AD" clId="Web-{AEB5B2E1-A830-635C-EE6E-6E09CCC8F6A7}" dt="2024-10-29T18:31:18.587" v="38" actId="1076"/>
          <ac:picMkLst>
            <pc:docMk/>
            <pc:sldMk cId="4120032547" sldId="268"/>
            <ac:picMk id="5" creationId="{C21EF5F5-318A-920A-DECD-359801608ACC}"/>
          </ac:picMkLst>
        </pc:picChg>
      </pc:sldChg>
    </pc:docChg>
  </pc:docChgLst>
  <pc:docChgLst>
    <pc:chgData name="Philippe Miron" userId="S::philippe.miron@premera.com::5b47e932-0071-4bf5-b90a-70dc17b04168" providerId="AD" clId="Web-{4052679E-67D3-1F3C-27DF-6A200C43EC99}"/>
    <pc:docChg chg="addSld delSld modSld sldOrd">
      <pc:chgData name="Philippe Miron" userId="S::philippe.miron@premera.com::5b47e932-0071-4bf5-b90a-70dc17b04168" providerId="AD" clId="Web-{4052679E-67D3-1F3C-27DF-6A200C43EC99}" dt="2024-10-31T18:45:18.987" v="2366" actId="14100"/>
      <pc:docMkLst>
        <pc:docMk/>
      </pc:docMkLst>
      <pc:sldChg chg="modSp">
        <pc:chgData name="Philippe Miron" userId="S::philippe.miron@premera.com::5b47e932-0071-4bf5-b90a-70dc17b04168" providerId="AD" clId="Web-{4052679E-67D3-1F3C-27DF-6A200C43EC99}" dt="2024-10-31T14:22:12.311" v="830" actId="20577"/>
        <pc:sldMkLst>
          <pc:docMk/>
          <pc:sldMk cId="2664712785" sldId="256"/>
        </pc:sldMkLst>
        <pc:spChg chg="mod">
          <ac:chgData name="Philippe Miron" userId="S::philippe.miron@premera.com::5b47e932-0071-4bf5-b90a-70dc17b04168" providerId="AD" clId="Web-{4052679E-67D3-1F3C-27DF-6A200C43EC99}" dt="2024-10-31T14:22:12.311" v="830" actId="20577"/>
          <ac:spMkLst>
            <pc:docMk/>
            <pc:sldMk cId="2664712785" sldId="256"/>
            <ac:spMk id="2" creationId="{8A9B5225-B878-00E6-8B3A-1E649A384064}"/>
          </ac:spMkLst>
        </pc:spChg>
      </pc:sldChg>
      <pc:sldChg chg="modSp">
        <pc:chgData name="Philippe Miron" userId="S::philippe.miron@premera.com::5b47e932-0071-4bf5-b90a-70dc17b04168" providerId="AD" clId="Web-{4052679E-67D3-1F3C-27DF-6A200C43EC99}" dt="2024-10-30T23:46:07.136" v="490" actId="1076"/>
        <pc:sldMkLst>
          <pc:docMk/>
          <pc:sldMk cId="409653348" sldId="260"/>
        </pc:sldMkLst>
        <pc:spChg chg="mod">
          <ac:chgData name="Philippe Miron" userId="S::philippe.miron@premera.com::5b47e932-0071-4bf5-b90a-70dc17b04168" providerId="AD" clId="Web-{4052679E-67D3-1F3C-27DF-6A200C43EC99}" dt="2024-10-30T23:45:53.682" v="488" actId="20577"/>
          <ac:spMkLst>
            <pc:docMk/>
            <pc:sldMk cId="409653348" sldId="260"/>
            <ac:spMk id="6" creationId="{FD0DD4B2-F68D-C772-C5C2-8592A33A0ECD}"/>
          </ac:spMkLst>
        </pc:spChg>
        <pc:picChg chg="mod">
          <ac:chgData name="Philippe Miron" userId="S::philippe.miron@premera.com::5b47e932-0071-4bf5-b90a-70dc17b04168" providerId="AD" clId="Web-{4052679E-67D3-1F3C-27DF-6A200C43EC99}" dt="2024-10-30T23:46:07.136" v="490" actId="1076"/>
          <ac:picMkLst>
            <pc:docMk/>
            <pc:sldMk cId="409653348" sldId="260"/>
            <ac:picMk id="8" creationId="{EE302AB8-9DC6-DC3F-C86A-207F8A82EC5E}"/>
          </ac:picMkLst>
        </pc:picChg>
      </pc:sldChg>
      <pc:sldChg chg="del">
        <pc:chgData name="Philippe Miron" userId="S::philippe.miron@premera.com::5b47e932-0071-4bf5-b90a-70dc17b04168" providerId="AD" clId="Web-{4052679E-67D3-1F3C-27DF-6A200C43EC99}" dt="2024-10-31T16:14:56.206" v="2172"/>
        <pc:sldMkLst>
          <pc:docMk/>
          <pc:sldMk cId="3591848878" sldId="261"/>
        </pc:sldMkLst>
      </pc:sldChg>
      <pc:sldChg chg="ord">
        <pc:chgData name="Philippe Miron" userId="S::philippe.miron@premera.com::5b47e932-0071-4bf5-b90a-70dc17b04168" providerId="AD" clId="Web-{4052679E-67D3-1F3C-27DF-6A200C43EC99}" dt="2024-10-31T15:01:39.648" v="1587"/>
        <pc:sldMkLst>
          <pc:docMk/>
          <pc:sldMk cId="992248998" sldId="263"/>
        </pc:sldMkLst>
      </pc:sldChg>
      <pc:sldChg chg="modSp ord modNotes">
        <pc:chgData name="Philippe Miron" userId="S::philippe.miron@premera.com::5b47e932-0071-4bf5-b90a-70dc17b04168" providerId="AD" clId="Web-{4052679E-67D3-1F3C-27DF-6A200C43EC99}" dt="2024-10-31T16:13:38.501" v="2171" actId="1076"/>
        <pc:sldMkLst>
          <pc:docMk/>
          <pc:sldMk cId="1983327153" sldId="264"/>
        </pc:sldMkLst>
        <pc:spChg chg="mod">
          <ac:chgData name="Philippe Miron" userId="S::philippe.miron@premera.com::5b47e932-0071-4bf5-b90a-70dc17b04168" providerId="AD" clId="Web-{4052679E-67D3-1F3C-27DF-6A200C43EC99}" dt="2024-10-31T15:24:43.481" v="1922" actId="20577"/>
          <ac:spMkLst>
            <pc:docMk/>
            <pc:sldMk cId="1983327153" sldId="264"/>
            <ac:spMk id="3" creationId="{A1DBC2E8-8471-B93F-1908-DF8F0CF1039B}"/>
          </ac:spMkLst>
        </pc:spChg>
        <pc:picChg chg="mod">
          <ac:chgData name="Philippe Miron" userId="S::philippe.miron@premera.com::5b47e932-0071-4bf5-b90a-70dc17b04168" providerId="AD" clId="Web-{4052679E-67D3-1F3C-27DF-6A200C43EC99}" dt="2024-10-31T16:13:38.501" v="2171" actId="1076"/>
          <ac:picMkLst>
            <pc:docMk/>
            <pc:sldMk cId="1983327153" sldId="264"/>
            <ac:picMk id="4" creationId="{551A5B2A-969B-9444-26AD-A4B5BFB36C1B}"/>
          </ac:picMkLst>
        </pc:picChg>
      </pc:sldChg>
      <pc:sldChg chg="modSp">
        <pc:chgData name="Philippe Miron" userId="S::philippe.miron@premera.com::5b47e932-0071-4bf5-b90a-70dc17b04168" providerId="AD" clId="Web-{4052679E-67D3-1F3C-27DF-6A200C43EC99}" dt="2024-10-31T14:55:39.260" v="1456" actId="20577"/>
        <pc:sldMkLst>
          <pc:docMk/>
          <pc:sldMk cId="4192321525" sldId="265"/>
        </pc:sldMkLst>
        <pc:spChg chg="mod">
          <ac:chgData name="Philippe Miron" userId="S::philippe.miron@premera.com::5b47e932-0071-4bf5-b90a-70dc17b04168" providerId="AD" clId="Web-{4052679E-67D3-1F3C-27DF-6A200C43EC99}" dt="2024-10-31T14:55:39.260" v="1456" actId="20577"/>
          <ac:spMkLst>
            <pc:docMk/>
            <pc:sldMk cId="4192321525" sldId="265"/>
            <ac:spMk id="3" creationId="{5C983F6A-CFA3-A901-4AA2-A42AC34F8847}"/>
          </ac:spMkLst>
        </pc:spChg>
      </pc:sldChg>
      <pc:sldChg chg="addSp delSp modSp modNotes">
        <pc:chgData name="Philippe Miron" userId="S::philippe.miron@premera.com::5b47e932-0071-4bf5-b90a-70dc17b04168" providerId="AD" clId="Web-{4052679E-67D3-1F3C-27DF-6A200C43EC99}" dt="2024-10-31T16:09:38.090" v="2129" actId="1076"/>
        <pc:sldMkLst>
          <pc:docMk/>
          <pc:sldMk cId="3788786427" sldId="266"/>
        </pc:sldMkLst>
        <pc:spChg chg="mod">
          <ac:chgData name="Philippe Miron" userId="S::philippe.miron@premera.com::5b47e932-0071-4bf5-b90a-70dc17b04168" providerId="AD" clId="Web-{4052679E-67D3-1F3C-27DF-6A200C43EC99}" dt="2024-10-31T15:41:05.939" v="2123" actId="14100"/>
          <ac:spMkLst>
            <pc:docMk/>
            <pc:sldMk cId="3788786427" sldId="266"/>
            <ac:spMk id="3" creationId="{17351946-FA1D-2FB3-6C1F-2281EF1C5918}"/>
          </ac:spMkLst>
        </pc:spChg>
        <pc:picChg chg="add del mod modCrop">
          <ac:chgData name="Philippe Miron" userId="S::philippe.miron@premera.com::5b47e932-0071-4bf5-b90a-70dc17b04168" providerId="AD" clId="Web-{4052679E-67D3-1F3C-27DF-6A200C43EC99}" dt="2024-10-31T16:09:28.465" v="2125"/>
          <ac:picMkLst>
            <pc:docMk/>
            <pc:sldMk cId="3788786427" sldId="266"/>
            <ac:picMk id="4" creationId="{FCA907CE-2447-4765-CD49-FCD8DE452205}"/>
          </ac:picMkLst>
        </pc:picChg>
        <pc:picChg chg="add mod">
          <ac:chgData name="Philippe Miron" userId="S::philippe.miron@premera.com::5b47e932-0071-4bf5-b90a-70dc17b04168" providerId="AD" clId="Web-{4052679E-67D3-1F3C-27DF-6A200C43EC99}" dt="2024-10-31T16:09:38.090" v="2129" actId="1076"/>
          <ac:picMkLst>
            <pc:docMk/>
            <pc:sldMk cId="3788786427" sldId="266"/>
            <ac:picMk id="5" creationId="{1B6040D9-4004-931F-7D03-D61046506000}"/>
          </ac:picMkLst>
        </pc:picChg>
      </pc:sldChg>
      <pc:sldChg chg="addSp modSp">
        <pc:chgData name="Philippe Miron" userId="S::philippe.miron@premera.com::5b47e932-0071-4bf5-b90a-70dc17b04168" providerId="AD" clId="Web-{4052679E-67D3-1F3C-27DF-6A200C43EC99}" dt="2024-10-31T16:12:58.891" v="2159" actId="20577"/>
        <pc:sldMkLst>
          <pc:docMk/>
          <pc:sldMk cId="135295105" sldId="267"/>
        </pc:sldMkLst>
        <pc:spChg chg="mod">
          <ac:chgData name="Philippe Miron" userId="S::philippe.miron@premera.com::5b47e932-0071-4bf5-b90a-70dc17b04168" providerId="AD" clId="Web-{4052679E-67D3-1F3C-27DF-6A200C43EC99}" dt="2024-10-31T16:12:58.891" v="2159" actId="20577"/>
          <ac:spMkLst>
            <pc:docMk/>
            <pc:sldMk cId="135295105" sldId="267"/>
            <ac:spMk id="2" creationId="{77D6FA3B-768B-1A77-3364-4AF28600700F}"/>
          </ac:spMkLst>
        </pc:spChg>
        <pc:spChg chg="mod">
          <ac:chgData name="Philippe Miron" userId="S::philippe.miron@premera.com::5b47e932-0071-4bf5-b90a-70dc17b04168" providerId="AD" clId="Web-{4052679E-67D3-1F3C-27DF-6A200C43EC99}" dt="2024-10-31T16:12:34.890" v="2155" actId="20577"/>
          <ac:spMkLst>
            <pc:docMk/>
            <pc:sldMk cId="135295105" sldId="267"/>
            <ac:spMk id="3" creationId="{C76DCF06-3669-EA7A-8260-24F407F94F7D}"/>
          </ac:spMkLst>
        </pc:spChg>
        <pc:spChg chg="add mod">
          <ac:chgData name="Philippe Miron" userId="S::philippe.miron@premera.com::5b47e932-0071-4bf5-b90a-70dc17b04168" providerId="AD" clId="Web-{4052679E-67D3-1F3C-27DF-6A200C43EC99}" dt="2024-10-31T15:22:50.805" v="1897" actId="1076"/>
          <ac:spMkLst>
            <pc:docMk/>
            <pc:sldMk cId="135295105" sldId="267"/>
            <ac:spMk id="5" creationId="{82F6D7B1-50DB-F2E4-7EC8-9202170CE3F1}"/>
          </ac:spMkLst>
        </pc:spChg>
        <pc:picChg chg="add mod modCrop">
          <ac:chgData name="Philippe Miron" userId="S::philippe.miron@premera.com::5b47e932-0071-4bf5-b90a-70dc17b04168" providerId="AD" clId="Web-{4052679E-67D3-1F3C-27DF-6A200C43EC99}" dt="2024-10-31T15:22:45.789" v="1896" actId="1076"/>
          <ac:picMkLst>
            <pc:docMk/>
            <pc:sldMk cId="135295105" sldId="267"/>
            <ac:picMk id="4" creationId="{59D25394-016E-2FA0-BFF1-F1C86F2F4432}"/>
          </ac:picMkLst>
        </pc:picChg>
      </pc:sldChg>
      <pc:sldChg chg="modSp modNotes">
        <pc:chgData name="Philippe Miron" userId="S::philippe.miron@premera.com::5b47e932-0071-4bf5-b90a-70dc17b04168" providerId="AD" clId="Web-{4052679E-67D3-1F3C-27DF-6A200C43EC99}" dt="2024-10-31T15:33:50.939" v="2069" actId="20577"/>
        <pc:sldMkLst>
          <pc:docMk/>
          <pc:sldMk cId="4120032547" sldId="268"/>
        </pc:sldMkLst>
        <pc:spChg chg="mod">
          <ac:chgData name="Philippe Miron" userId="S::philippe.miron@premera.com::5b47e932-0071-4bf5-b90a-70dc17b04168" providerId="AD" clId="Web-{4052679E-67D3-1F3C-27DF-6A200C43EC99}" dt="2024-10-31T15:32:01.216" v="1999" actId="20577"/>
          <ac:spMkLst>
            <pc:docMk/>
            <pc:sldMk cId="4120032547" sldId="268"/>
            <ac:spMk id="2" creationId="{ED552680-733C-AD86-C6CD-EA8C05012FCE}"/>
          </ac:spMkLst>
        </pc:spChg>
        <pc:spChg chg="mod">
          <ac:chgData name="Philippe Miron" userId="S::philippe.miron@premera.com::5b47e932-0071-4bf5-b90a-70dc17b04168" providerId="AD" clId="Web-{4052679E-67D3-1F3C-27DF-6A200C43EC99}" dt="2024-10-31T15:33:50.939" v="2069" actId="20577"/>
          <ac:spMkLst>
            <pc:docMk/>
            <pc:sldMk cId="4120032547" sldId="268"/>
            <ac:spMk id="3" creationId="{6CBC5C11-034B-B624-09EC-135C0782CB25}"/>
          </ac:spMkLst>
        </pc:spChg>
        <pc:spChg chg="mod">
          <ac:chgData name="Philippe Miron" userId="S::philippe.miron@premera.com::5b47e932-0071-4bf5-b90a-70dc17b04168" providerId="AD" clId="Web-{4052679E-67D3-1F3C-27DF-6A200C43EC99}" dt="2024-10-31T15:25:02.560" v="1928" actId="20577"/>
          <ac:spMkLst>
            <pc:docMk/>
            <pc:sldMk cId="4120032547" sldId="268"/>
            <ac:spMk id="7" creationId="{207D22D9-A31F-893C-4706-19BA0447BA07}"/>
          </ac:spMkLst>
        </pc:spChg>
      </pc:sldChg>
      <pc:sldChg chg="addSp modSp">
        <pc:chgData name="Philippe Miron" userId="S::philippe.miron@premera.com::5b47e932-0071-4bf5-b90a-70dc17b04168" providerId="AD" clId="Web-{4052679E-67D3-1F3C-27DF-6A200C43EC99}" dt="2024-10-31T15:21:28.036" v="1872" actId="1076"/>
        <pc:sldMkLst>
          <pc:docMk/>
          <pc:sldMk cId="4034125705" sldId="269"/>
        </pc:sldMkLst>
        <pc:spChg chg="mod">
          <ac:chgData name="Philippe Miron" userId="S::philippe.miron@premera.com::5b47e932-0071-4bf5-b90a-70dc17b04168" providerId="AD" clId="Web-{4052679E-67D3-1F3C-27DF-6A200C43EC99}" dt="2024-10-31T15:02:26.431" v="1594" actId="20577"/>
          <ac:spMkLst>
            <pc:docMk/>
            <pc:sldMk cId="4034125705" sldId="269"/>
            <ac:spMk id="2" creationId="{A9D8D182-AF2A-4257-D804-EA6A7EB53E11}"/>
          </ac:spMkLst>
        </pc:spChg>
        <pc:spChg chg="mod">
          <ac:chgData name="Philippe Miron" userId="S::philippe.miron@premera.com::5b47e932-0071-4bf5-b90a-70dc17b04168" providerId="AD" clId="Web-{4052679E-67D3-1F3C-27DF-6A200C43EC99}" dt="2024-10-31T15:21:07.988" v="1865" actId="20577"/>
          <ac:spMkLst>
            <pc:docMk/>
            <pc:sldMk cId="4034125705" sldId="269"/>
            <ac:spMk id="3" creationId="{4A693B9E-A632-4F89-A177-8FD23135B1AF}"/>
          </ac:spMkLst>
        </pc:spChg>
        <pc:picChg chg="add mod">
          <ac:chgData name="Philippe Miron" userId="S::philippe.miron@premera.com::5b47e932-0071-4bf5-b90a-70dc17b04168" providerId="AD" clId="Web-{4052679E-67D3-1F3C-27DF-6A200C43EC99}" dt="2024-10-31T15:21:28.036" v="1872" actId="1076"/>
          <ac:picMkLst>
            <pc:docMk/>
            <pc:sldMk cId="4034125705" sldId="269"/>
            <ac:picMk id="4" creationId="{D8283DA8-6952-69C0-80E8-68529619B0B5}"/>
          </ac:picMkLst>
        </pc:picChg>
      </pc:sldChg>
      <pc:sldChg chg="addSp delSp modSp add del ord">
        <pc:chgData name="Philippe Miron" userId="S::philippe.miron@premera.com::5b47e932-0071-4bf5-b90a-70dc17b04168" providerId="AD" clId="Web-{4052679E-67D3-1F3C-27DF-6A200C43EC99}" dt="2024-10-31T00:00:44.363" v="703"/>
        <pc:sldMkLst>
          <pc:docMk/>
          <pc:sldMk cId="3103428354" sldId="272"/>
        </pc:sldMkLst>
        <pc:spChg chg="mod ord">
          <ac:chgData name="Philippe Miron" userId="S::philippe.miron@premera.com::5b47e932-0071-4bf5-b90a-70dc17b04168" providerId="AD" clId="Web-{4052679E-67D3-1F3C-27DF-6A200C43EC99}" dt="2024-10-31T00:00:04.297" v="695" actId="20577"/>
          <ac:spMkLst>
            <pc:docMk/>
            <pc:sldMk cId="3103428354" sldId="272"/>
            <ac:spMk id="3" creationId="{81F73B04-7CE5-8ABE-1959-EE6DF8AA0423}"/>
          </ac:spMkLst>
        </pc:spChg>
      </pc:sldChg>
      <pc:sldChg chg="modSp ord">
        <pc:chgData name="Philippe Miron" userId="S::philippe.miron@premera.com::5b47e932-0071-4bf5-b90a-70dc17b04168" providerId="AD" clId="Web-{4052679E-67D3-1F3C-27DF-6A200C43EC99}" dt="2024-10-31T18:44:20.532" v="2353" actId="20577"/>
        <pc:sldMkLst>
          <pc:docMk/>
          <pc:sldMk cId="3227129007" sldId="274"/>
        </pc:sldMkLst>
        <pc:spChg chg="mod">
          <ac:chgData name="Philippe Miron" userId="S::philippe.miron@premera.com::5b47e932-0071-4bf5-b90a-70dc17b04168" providerId="AD" clId="Web-{4052679E-67D3-1F3C-27DF-6A200C43EC99}" dt="2024-10-31T18:44:14.063" v="2343" actId="20577"/>
          <ac:spMkLst>
            <pc:docMk/>
            <pc:sldMk cId="3227129007" sldId="274"/>
            <ac:spMk id="2" creationId="{F132B8BA-9137-080B-4BE2-507857B5FC82}"/>
          </ac:spMkLst>
        </pc:spChg>
        <pc:spChg chg="mod">
          <ac:chgData name="Philippe Miron" userId="S::philippe.miron@premera.com::5b47e932-0071-4bf5-b90a-70dc17b04168" providerId="AD" clId="Web-{4052679E-67D3-1F3C-27DF-6A200C43EC99}" dt="2024-10-31T18:44:20.532" v="2353" actId="20577"/>
          <ac:spMkLst>
            <pc:docMk/>
            <pc:sldMk cId="3227129007" sldId="274"/>
            <ac:spMk id="3" creationId="{BFA404CE-1F64-FFB1-3ACF-0FF4B1D9DF09}"/>
          </ac:spMkLst>
        </pc:spChg>
      </pc:sldChg>
      <pc:sldChg chg="modSp ord">
        <pc:chgData name="Philippe Miron" userId="S::philippe.miron@premera.com::5b47e932-0071-4bf5-b90a-70dc17b04168" providerId="AD" clId="Web-{4052679E-67D3-1F3C-27DF-6A200C43EC99}" dt="2024-10-31T18:45:18.987" v="2366" actId="14100"/>
        <pc:sldMkLst>
          <pc:docMk/>
          <pc:sldMk cId="1050363651" sldId="275"/>
        </pc:sldMkLst>
        <pc:spChg chg="mod">
          <ac:chgData name="Philippe Miron" userId="S::philippe.miron@premera.com::5b47e932-0071-4bf5-b90a-70dc17b04168" providerId="AD" clId="Web-{4052679E-67D3-1F3C-27DF-6A200C43EC99}" dt="2024-10-31T18:45:02.737" v="2363" actId="20577"/>
          <ac:spMkLst>
            <pc:docMk/>
            <pc:sldMk cId="1050363651" sldId="275"/>
            <ac:spMk id="3" creationId="{84FE0588-0236-ECB0-0B52-0CA662F488F7}"/>
          </ac:spMkLst>
        </pc:spChg>
        <pc:picChg chg="mod">
          <ac:chgData name="Philippe Miron" userId="S::philippe.miron@premera.com::5b47e932-0071-4bf5-b90a-70dc17b04168" providerId="AD" clId="Web-{4052679E-67D3-1F3C-27DF-6A200C43EC99}" dt="2024-10-31T18:45:18.987" v="2366" actId="14100"/>
          <ac:picMkLst>
            <pc:docMk/>
            <pc:sldMk cId="1050363651" sldId="275"/>
            <ac:picMk id="4" creationId="{C7DF9FA7-1845-A821-6133-5C89264E0399}"/>
          </ac:picMkLst>
        </pc:picChg>
      </pc:sldChg>
      <pc:sldChg chg="addSp delSp modSp ord">
        <pc:chgData name="Philippe Miron" userId="S::philippe.miron@premera.com::5b47e932-0071-4bf5-b90a-70dc17b04168" providerId="AD" clId="Web-{4052679E-67D3-1F3C-27DF-6A200C43EC99}" dt="2024-10-31T18:19:37.320" v="2273" actId="20577"/>
        <pc:sldMkLst>
          <pc:docMk/>
          <pc:sldMk cId="241779537" sldId="276"/>
        </pc:sldMkLst>
        <pc:spChg chg="mod">
          <ac:chgData name="Philippe Miron" userId="S::philippe.miron@premera.com::5b47e932-0071-4bf5-b90a-70dc17b04168" providerId="AD" clId="Web-{4052679E-67D3-1F3C-27DF-6A200C43EC99}" dt="2024-10-31T18:19:31.054" v="2266" actId="20577"/>
          <ac:spMkLst>
            <pc:docMk/>
            <pc:sldMk cId="241779537" sldId="276"/>
            <ac:spMk id="2" creationId="{D0B8E9F9-5174-8F04-A038-868E4E813353}"/>
          </ac:spMkLst>
        </pc:spChg>
        <pc:spChg chg="mod">
          <ac:chgData name="Philippe Miron" userId="S::philippe.miron@premera.com::5b47e932-0071-4bf5-b90a-70dc17b04168" providerId="AD" clId="Web-{4052679E-67D3-1F3C-27DF-6A200C43EC99}" dt="2024-10-31T18:19:37.320" v="2273" actId="20577"/>
          <ac:spMkLst>
            <pc:docMk/>
            <pc:sldMk cId="241779537" sldId="276"/>
            <ac:spMk id="3" creationId="{B8147FE3-455D-526C-AA1B-3C860FAB73E2}"/>
          </ac:spMkLst>
        </pc:spChg>
      </pc:sldChg>
      <pc:sldChg chg="modSp add del">
        <pc:chgData name="Philippe Miron" userId="S::philippe.miron@premera.com::5b47e932-0071-4bf5-b90a-70dc17b04168" providerId="AD" clId="Web-{4052679E-67D3-1F3C-27DF-6A200C43EC99}" dt="2024-10-31T15:31:45.028" v="1995"/>
        <pc:sldMkLst>
          <pc:docMk/>
          <pc:sldMk cId="1869036973" sldId="277"/>
        </pc:sldMkLst>
        <pc:spChg chg="mod">
          <ac:chgData name="Philippe Miron" userId="S::philippe.miron@premera.com::5b47e932-0071-4bf5-b90a-70dc17b04168" providerId="AD" clId="Web-{4052679E-67D3-1F3C-27DF-6A200C43EC99}" dt="2024-10-31T14:45:24.331" v="1189" actId="20577"/>
          <ac:spMkLst>
            <pc:docMk/>
            <pc:sldMk cId="1869036973" sldId="277"/>
            <ac:spMk id="3" creationId="{81F73B04-7CE5-8ABE-1959-EE6DF8AA0423}"/>
          </ac:spMkLst>
        </pc:spChg>
      </pc:sldChg>
      <pc:sldChg chg="addSp delSp modSp new">
        <pc:chgData name="Philippe Miron" userId="S::philippe.miron@premera.com::5b47e932-0071-4bf5-b90a-70dc17b04168" providerId="AD" clId="Web-{4052679E-67D3-1F3C-27DF-6A200C43EC99}" dt="2024-10-31T17:32:03.060" v="2228" actId="20577"/>
        <pc:sldMkLst>
          <pc:docMk/>
          <pc:sldMk cId="3798894064" sldId="278"/>
        </pc:sldMkLst>
        <pc:spChg chg="mod">
          <ac:chgData name="Philippe Miron" userId="S::philippe.miron@premera.com::5b47e932-0071-4bf5-b90a-70dc17b04168" providerId="AD" clId="Web-{4052679E-67D3-1F3C-27DF-6A200C43EC99}" dt="2024-10-30T19:18:24.248" v="108" actId="20577"/>
          <ac:spMkLst>
            <pc:docMk/>
            <pc:sldMk cId="3798894064" sldId="278"/>
            <ac:spMk id="2" creationId="{694CAC8B-EB50-4D2B-5EA7-21AA2F5F501F}"/>
          </ac:spMkLst>
        </pc:spChg>
        <pc:spChg chg="mod">
          <ac:chgData name="Philippe Miron" userId="S::philippe.miron@premera.com::5b47e932-0071-4bf5-b90a-70dc17b04168" providerId="AD" clId="Web-{4052679E-67D3-1F3C-27DF-6A200C43EC99}" dt="2024-10-31T17:32:03.060" v="2228" actId="20577"/>
          <ac:spMkLst>
            <pc:docMk/>
            <pc:sldMk cId="3798894064" sldId="278"/>
            <ac:spMk id="3" creationId="{4E5D826E-F24A-59E0-C855-8EBAB733F625}"/>
          </ac:spMkLst>
        </pc:spChg>
        <pc:graphicFrameChg chg="add del mod">
          <ac:chgData name="Philippe Miron" userId="S::philippe.miron@premera.com::5b47e932-0071-4bf5-b90a-70dc17b04168" providerId="AD" clId="Web-{4052679E-67D3-1F3C-27DF-6A200C43EC99}" dt="2024-10-31T14:48:02.415" v="1210"/>
          <ac:graphicFrameMkLst>
            <pc:docMk/>
            <pc:sldMk cId="3798894064" sldId="278"/>
            <ac:graphicFrameMk id="5" creationId="{130F300D-02E2-B067-658F-7775585C5148}"/>
          </ac:graphicFrameMkLst>
        </pc:graphicFrameChg>
        <pc:graphicFrameChg chg="add del mod">
          <ac:chgData name="Philippe Miron" userId="S::philippe.miron@premera.com::5b47e932-0071-4bf5-b90a-70dc17b04168" providerId="AD" clId="Web-{4052679E-67D3-1F3C-27DF-6A200C43EC99}" dt="2024-10-31T14:48:19.025" v="1216"/>
          <ac:graphicFrameMkLst>
            <pc:docMk/>
            <pc:sldMk cId="3798894064" sldId="278"/>
            <ac:graphicFrameMk id="7" creationId="{47109CDB-620A-610B-04B1-643A87B8C7B5}"/>
          </ac:graphicFrameMkLst>
        </pc:graphicFrameChg>
      </pc:sldChg>
      <pc:sldChg chg="addSp delSp modSp new modNotes">
        <pc:chgData name="Philippe Miron" userId="S::philippe.miron@premera.com::5b47e932-0071-4bf5-b90a-70dc17b04168" providerId="AD" clId="Web-{4052679E-67D3-1F3C-27DF-6A200C43EC99}" dt="2024-10-31T18:20:33.619" v="2308" actId="20577"/>
        <pc:sldMkLst>
          <pc:docMk/>
          <pc:sldMk cId="3132905937" sldId="279"/>
        </pc:sldMkLst>
        <pc:spChg chg="mod">
          <ac:chgData name="Philippe Miron" userId="S::philippe.miron@premera.com::5b47e932-0071-4bf5-b90a-70dc17b04168" providerId="AD" clId="Web-{4052679E-67D3-1F3C-27DF-6A200C43EC99}" dt="2024-10-30T19:19:25.627" v="118" actId="20577"/>
          <ac:spMkLst>
            <pc:docMk/>
            <pc:sldMk cId="3132905937" sldId="279"/>
            <ac:spMk id="2" creationId="{B2B1EC72-A4D9-4313-9385-C4E9D5596602}"/>
          </ac:spMkLst>
        </pc:spChg>
        <pc:spChg chg="add del mod">
          <ac:chgData name="Philippe Miron" userId="S::philippe.miron@premera.com::5b47e932-0071-4bf5-b90a-70dc17b04168" providerId="AD" clId="Web-{4052679E-67D3-1F3C-27DF-6A200C43EC99}" dt="2024-10-31T18:20:33.619" v="2308" actId="20577"/>
          <ac:spMkLst>
            <pc:docMk/>
            <pc:sldMk cId="3132905937" sldId="279"/>
            <ac:spMk id="3" creationId="{FCFE4322-B893-AA8C-9510-9F63913BDD90}"/>
          </ac:spMkLst>
        </pc:spChg>
        <pc:picChg chg="add mod">
          <ac:chgData name="Philippe Miron" userId="S::philippe.miron@premera.com::5b47e932-0071-4bf5-b90a-70dc17b04168" providerId="AD" clId="Web-{4052679E-67D3-1F3C-27DF-6A200C43EC99}" dt="2024-10-31T14:44:00" v="1182" actId="1076"/>
          <ac:picMkLst>
            <pc:docMk/>
            <pc:sldMk cId="3132905937" sldId="279"/>
            <ac:picMk id="14" creationId="{DBF6070A-60AA-B14D-4C76-AF4B91F1FCF2}"/>
          </ac:picMkLst>
        </pc:picChg>
      </pc:sldChg>
      <pc:sldChg chg="addSp delSp modSp add replId modNotes">
        <pc:chgData name="Philippe Miron" userId="S::philippe.miron@premera.com::5b47e932-0071-4bf5-b90a-70dc17b04168" providerId="AD" clId="Web-{4052679E-67D3-1F3C-27DF-6A200C43EC99}" dt="2024-10-31T18:18:56.537" v="2252" actId="20577"/>
        <pc:sldMkLst>
          <pc:docMk/>
          <pc:sldMk cId="3776981361" sldId="280"/>
        </pc:sldMkLst>
        <pc:spChg chg="mod">
          <ac:chgData name="Philippe Miron" userId="S::philippe.miron@premera.com::5b47e932-0071-4bf5-b90a-70dc17b04168" providerId="AD" clId="Web-{4052679E-67D3-1F3C-27DF-6A200C43EC99}" dt="2024-10-31T18:18:53.647" v="2250" actId="20577"/>
          <ac:spMkLst>
            <pc:docMk/>
            <pc:sldMk cId="3776981361" sldId="280"/>
            <ac:spMk id="2" creationId="{948EAB4E-C926-A273-8493-403D2F8176A3}"/>
          </ac:spMkLst>
        </pc:spChg>
        <pc:spChg chg="add mod">
          <ac:chgData name="Philippe Miron" userId="S::philippe.miron@premera.com::5b47e932-0071-4bf5-b90a-70dc17b04168" providerId="AD" clId="Web-{4052679E-67D3-1F3C-27DF-6A200C43EC99}" dt="2024-10-31T18:18:56.537" v="2252" actId="20577"/>
          <ac:spMkLst>
            <pc:docMk/>
            <pc:sldMk cId="3776981361" sldId="280"/>
            <ac:spMk id="8" creationId="{20A6F657-DA05-6BCD-0DB8-C8E2B7254116}"/>
          </ac:spMkLst>
        </pc:spChg>
        <pc:spChg chg="add mod">
          <ac:chgData name="Philippe Miron" userId="S::philippe.miron@premera.com::5b47e932-0071-4bf5-b90a-70dc17b04168" providerId="AD" clId="Web-{4052679E-67D3-1F3C-27DF-6A200C43EC99}" dt="2024-10-31T00:00:33.268" v="700" actId="1076"/>
          <ac:spMkLst>
            <pc:docMk/>
            <pc:sldMk cId="3776981361" sldId="280"/>
            <ac:spMk id="9" creationId="{DE2D1257-B917-8A55-3B11-23F571181EDE}"/>
          </ac:spMkLst>
        </pc:spChg>
        <pc:picChg chg="add mod">
          <ac:chgData name="Philippe Miron" userId="S::philippe.miron@premera.com::5b47e932-0071-4bf5-b90a-70dc17b04168" providerId="AD" clId="Web-{4052679E-67D3-1F3C-27DF-6A200C43EC99}" dt="2024-10-31T00:00:33.253" v="699" actId="1076"/>
          <ac:picMkLst>
            <pc:docMk/>
            <pc:sldMk cId="3776981361" sldId="280"/>
            <ac:picMk id="6" creationId="{1F02E5F3-45EA-B944-7F85-ECCA0B9E0F01}"/>
          </ac:picMkLst>
        </pc:picChg>
      </pc:sldChg>
      <pc:sldChg chg="addSp modSp add replId">
        <pc:chgData name="Philippe Miron" userId="S::philippe.miron@premera.com::5b47e932-0071-4bf5-b90a-70dc17b04168" providerId="AD" clId="Web-{4052679E-67D3-1F3C-27DF-6A200C43EC99}" dt="2024-10-31T15:23:17.884" v="1900" actId="14100"/>
        <pc:sldMkLst>
          <pc:docMk/>
          <pc:sldMk cId="137153155" sldId="281"/>
        </pc:sldMkLst>
        <pc:spChg chg="mod">
          <ac:chgData name="Philippe Miron" userId="S::philippe.miron@premera.com::5b47e932-0071-4bf5-b90a-70dc17b04168" providerId="AD" clId="Web-{4052679E-67D3-1F3C-27DF-6A200C43EC99}" dt="2024-10-31T15:15:43.680" v="1768" actId="14100"/>
          <ac:spMkLst>
            <pc:docMk/>
            <pc:sldMk cId="137153155" sldId="281"/>
            <ac:spMk id="3" creationId="{4A693B9E-A632-4F89-A177-8FD23135B1AF}"/>
          </ac:spMkLst>
        </pc:spChg>
        <pc:picChg chg="add mod modCrop">
          <ac:chgData name="Philippe Miron" userId="S::philippe.miron@premera.com::5b47e932-0071-4bf5-b90a-70dc17b04168" providerId="AD" clId="Web-{4052679E-67D3-1F3C-27DF-6A200C43EC99}" dt="2024-10-31T15:23:17.884" v="1900" actId="14100"/>
          <ac:picMkLst>
            <pc:docMk/>
            <pc:sldMk cId="137153155" sldId="281"/>
            <ac:picMk id="4" creationId="{25ACD4E6-3537-BA50-470F-1962B8E61587}"/>
          </ac:picMkLst>
        </pc:picChg>
      </pc:sldChg>
      <pc:sldChg chg="delSp add del replId">
        <pc:chgData name="Philippe Miron" userId="S::philippe.miron@premera.com::5b47e932-0071-4bf5-b90a-70dc17b04168" providerId="AD" clId="Web-{4052679E-67D3-1F3C-27DF-6A200C43EC99}" dt="2024-10-31T14:18:32.100" v="746"/>
        <pc:sldMkLst>
          <pc:docMk/>
          <pc:sldMk cId="1707127171" sldId="281"/>
        </pc:sldMkLst>
        <pc:picChg chg="del">
          <ac:chgData name="Philippe Miron" userId="S::philippe.miron@premera.com::5b47e932-0071-4bf5-b90a-70dc17b04168" providerId="AD" clId="Web-{4052679E-67D3-1F3C-27DF-6A200C43EC99}" dt="2024-10-31T14:17:52.396" v="740"/>
          <ac:picMkLst>
            <pc:docMk/>
            <pc:sldMk cId="1707127171" sldId="281"/>
            <ac:picMk id="4" creationId="{FCA907CE-2447-4765-CD49-FCD8DE452205}"/>
          </ac:picMkLst>
        </pc:picChg>
      </pc:sldChg>
      <pc:sldChg chg="modSp add del replId">
        <pc:chgData name="Philippe Miron" userId="S::philippe.miron@premera.com::5b47e932-0071-4bf5-b90a-70dc17b04168" providerId="AD" clId="Web-{4052679E-67D3-1F3C-27DF-6A200C43EC99}" dt="2024-10-31T15:16:03.305" v="1769"/>
        <pc:sldMkLst>
          <pc:docMk/>
          <pc:sldMk cId="3754619595" sldId="282"/>
        </pc:sldMkLst>
        <pc:spChg chg="mod">
          <ac:chgData name="Philippe Miron" userId="S::philippe.miron@premera.com::5b47e932-0071-4bf5-b90a-70dc17b04168" providerId="AD" clId="Web-{4052679E-67D3-1F3C-27DF-6A200C43EC99}" dt="2024-10-31T15:14:57.787" v="1743" actId="20577"/>
          <ac:spMkLst>
            <pc:docMk/>
            <pc:sldMk cId="3754619595" sldId="282"/>
            <ac:spMk id="3" creationId="{4A693B9E-A632-4F89-A177-8FD23135B1AF}"/>
          </ac:spMkLst>
        </pc:spChg>
      </pc:sldChg>
      <pc:sldChg chg="addSp modSp add replId modNotes">
        <pc:chgData name="Philippe Miron" userId="S::philippe.miron@premera.com::5b47e932-0071-4bf5-b90a-70dc17b04168" providerId="AD" clId="Web-{4052679E-67D3-1F3C-27DF-6A200C43EC99}" dt="2024-10-31T15:23:45.572" v="1902" actId="20577"/>
        <pc:sldMkLst>
          <pc:docMk/>
          <pc:sldMk cId="3365379841" sldId="283"/>
        </pc:sldMkLst>
        <pc:spChg chg="mod">
          <ac:chgData name="Philippe Miron" userId="S::philippe.miron@premera.com::5b47e932-0071-4bf5-b90a-70dc17b04168" providerId="AD" clId="Web-{4052679E-67D3-1F3C-27DF-6A200C43EC99}" dt="2024-10-31T15:23:45.572" v="1902" actId="20577"/>
          <ac:spMkLst>
            <pc:docMk/>
            <pc:sldMk cId="3365379841" sldId="283"/>
            <ac:spMk id="3" creationId="{4A693B9E-A632-4F89-A177-8FD23135B1AF}"/>
          </ac:spMkLst>
        </pc:spChg>
        <pc:picChg chg="add mod">
          <ac:chgData name="Philippe Miron" userId="S::philippe.miron@premera.com::5b47e932-0071-4bf5-b90a-70dc17b04168" providerId="AD" clId="Web-{4052679E-67D3-1F3C-27DF-6A200C43EC99}" dt="2024-10-31T15:18:24.467" v="1851" actId="14100"/>
          <ac:picMkLst>
            <pc:docMk/>
            <pc:sldMk cId="3365379841" sldId="283"/>
            <ac:picMk id="4" creationId="{0969ECC5-578D-102B-04FB-366F0A1FE21A}"/>
          </ac:picMkLst>
        </pc:picChg>
      </pc:sldChg>
      <pc:sldChg chg="addSp delSp modSp new">
        <pc:chgData name="Philippe Miron" userId="S::philippe.miron@premera.com::5b47e932-0071-4bf5-b90a-70dc17b04168" providerId="AD" clId="Web-{4052679E-67D3-1F3C-27DF-6A200C43EC99}" dt="2024-10-31T18:30:42.939" v="2335" actId="1076"/>
        <pc:sldMkLst>
          <pc:docMk/>
          <pc:sldMk cId="124815706" sldId="284"/>
        </pc:sldMkLst>
        <pc:spChg chg="mod">
          <ac:chgData name="Philippe Miron" userId="S::philippe.miron@premera.com::5b47e932-0071-4bf5-b90a-70dc17b04168" providerId="AD" clId="Web-{4052679E-67D3-1F3C-27DF-6A200C43EC99}" dt="2024-10-31T18:26:56.493" v="2331" actId="20577"/>
          <ac:spMkLst>
            <pc:docMk/>
            <pc:sldMk cId="124815706" sldId="284"/>
            <ac:spMk id="2" creationId="{BD7E69D3-1D82-9830-93E8-FDB043440119}"/>
          </ac:spMkLst>
        </pc:spChg>
        <pc:spChg chg="del">
          <ac:chgData name="Philippe Miron" userId="S::philippe.miron@premera.com::5b47e932-0071-4bf5-b90a-70dc17b04168" providerId="AD" clId="Web-{4052679E-67D3-1F3C-27DF-6A200C43EC99}" dt="2024-10-31T17:29:30.526" v="2174"/>
          <ac:spMkLst>
            <pc:docMk/>
            <pc:sldMk cId="124815706" sldId="284"/>
            <ac:spMk id="3" creationId="{E51A5211-8B36-D0F9-214C-9DFDB1EF223E}"/>
          </ac:spMkLst>
        </pc:spChg>
        <pc:spChg chg="add del mod">
          <ac:chgData name="Philippe Miron" userId="S::philippe.miron@premera.com::5b47e932-0071-4bf5-b90a-70dc17b04168" providerId="AD" clId="Web-{4052679E-67D3-1F3C-27DF-6A200C43EC99}" dt="2024-10-31T18:21:06.917" v="2315"/>
          <ac:spMkLst>
            <pc:docMk/>
            <pc:sldMk cId="124815706" sldId="284"/>
            <ac:spMk id="6" creationId="{729BC07C-F644-17AE-A774-597BD72A2661}"/>
          </ac:spMkLst>
        </pc:spChg>
        <pc:spChg chg="add del mod">
          <ac:chgData name="Philippe Miron" userId="S::philippe.miron@premera.com::5b47e932-0071-4bf5-b90a-70dc17b04168" providerId="AD" clId="Web-{4052679E-67D3-1F3C-27DF-6A200C43EC99}" dt="2024-10-31T17:32:35.545" v="2238"/>
          <ac:spMkLst>
            <pc:docMk/>
            <pc:sldMk cId="124815706" sldId="284"/>
            <ac:spMk id="6" creationId="{E56EA9F2-0948-2524-30A3-2C3950748052}"/>
          </ac:spMkLst>
        </pc:spChg>
        <pc:picChg chg="add del mod ord">
          <ac:chgData name="Philippe Miron" userId="S::philippe.miron@premera.com::5b47e932-0071-4bf5-b90a-70dc17b04168" providerId="AD" clId="Web-{4052679E-67D3-1F3C-27DF-6A200C43EC99}" dt="2024-10-31T18:21:01.214" v="2312"/>
          <ac:picMkLst>
            <pc:docMk/>
            <pc:sldMk cId="124815706" sldId="284"/>
            <ac:picMk id="4" creationId="{0EC9D75C-177F-3A43-E364-025F6CC12ABC}"/>
          </ac:picMkLst>
        </pc:picChg>
        <pc:picChg chg="add mod modCrop">
          <ac:chgData name="Philippe Miron" userId="S::philippe.miron@premera.com::5b47e932-0071-4bf5-b90a-70dc17b04168" providerId="AD" clId="Web-{4052679E-67D3-1F3C-27DF-6A200C43EC99}" dt="2024-10-31T18:30:42.939" v="2335" actId="1076"/>
          <ac:picMkLst>
            <pc:docMk/>
            <pc:sldMk cId="124815706" sldId="284"/>
            <ac:picMk id="5" creationId="{8F9F0A33-81CE-D684-9905-6425E013CF52}"/>
          </ac:picMkLst>
        </pc:picChg>
      </pc:sldChg>
    </pc:docChg>
  </pc:docChgLst>
  <pc:docChgLst>
    <pc:chgData name="Philippe Miron" userId="S::philippe.miron@premera.com::5b47e932-0071-4bf5-b90a-70dc17b04168" providerId="AD" clId="Web-{12B41818-3896-1B22-F440-32F0498E077E}"/>
    <pc:docChg chg="addSld delSld modSld">
      <pc:chgData name="Philippe Miron" userId="S::philippe.miron@premera.com::5b47e932-0071-4bf5-b90a-70dc17b04168" providerId="AD" clId="Web-{12B41818-3896-1B22-F440-32F0498E077E}" dt="2024-10-28T15:40:21.057" v="259"/>
      <pc:docMkLst>
        <pc:docMk/>
      </pc:docMkLst>
      <pc:sldChg chg="del">
        <pc:chgData name="Philippe Miron" userId="S::philippe.miron@premera.com::5b47e932-0071-4bf5-b90a-70dc17b04168" providerId="AD" clId="Web-{12B41818-3896-1B22-F440-32F0498E077E}" dt="2024-10-28T15:40:21.057" v="259"/>
        <pc:sldMkLst>
          <pc:docMk/>
          <pc:sldMk cId="95992109" sldId="258"/>
        </pc:sldMkLst>
      </pc:sldChg>
      <pc:sldChg chg="addSp delSp modSp">
        <pc:chgData name="Philippe Miron" userId="S::philippe.miron@premera.com::5b47e932-0071-4bf5-b90a-70dc17b04168" providerId="AD" clId="Web-{12B41818-3896-1B22-F440-32F0498E077E}" dt="2024-10-28T15:39:11.474" v="248" actId="20577"/>
        <pc:sldMkLst>
          <pc:docMk/>
          <pc:sldMk cId="992248998" sldId="263"/>
        </pc:sldMkLst>
        <pc:spChg chg="add mod">
          <ac:chgData name="Philippe Miron" userId="S::philippe.miron@premera.com::5b47e932-0071-4bf5-b90a-70dc17b04168" providerId="AD" clId="Web-{12B41818-3896-1B22-F440-32F0498E077E}" dt="2024-10-28T15:39:11.474" v="248" actId="20577"/>
          <ac:spMkLst>
            <pc:docMk/>
            <pc:sldMk cId="992248998" sldId="263"/>
            <ac:spMk id="7" creationId="{04B6ACBD-91A3-81F6-ED11-CE94FCAFDA40}"/>
          </ac:spMkLst>
        </pc:spChg>
        <pc:picChg chg="add mod">
          <ac:chgData name="Philippe Miron" userId="S::philippe.miron@premera.com::5b47e932-0071-4bf5-b90a-70dc17b04168" providerId="AD" clId="Web-{12B41818-3896-1B22-F440-32F0498E077E}" dt="2024-10-28T15:35:57.744" v="164" actId="1076"/>
          <ac:picMkLst>
            <pc:docMk/>
            <pc:sldMk cId="992248998" sldId="263"/>
            <ac:picMk id="3" creationId="{8AF72455-9626-6E17-26E8-E790E975D87E}"/>
          </ac:picMkLst>
        </pc:picChg>
      </pc:sldChg>
      <pc:sldChg chg="modSp">
        <pc:chgData name="Philippe Miron" userId="S::philippe.miron@premera.com::5b47e932-0071-4bf5-b90a-70dc17b04168" providerId="AD" clId="Web-{12B41818-3896-1B22-F440-32F0498E077E}" dt="2024-10-28T15:40:01.290" v="258" actId="20577"/>
        <pc:sldMkLst>
          <pc:docMk/>
          <pc:sldMk cId="4192321525" sldId="265"/>
        </pc:sldMkLst>
        <pc:spChg chg="mod">
          <ac:chgData name="Philippe Miron" userId="S::philippe.miron@premera.com::5b47e932-0071-4bf5-b90a-70dc17b04168" providerId="AD" clId="Web-{12B41818-3896-1B22-F440-32F0498E077E}" dt="2024-10-28T15:40:01.290" v="258" actId="20577"/>
          <ac:spMkLst>
            <pc:docMk/>
            <pc:sldMk cId="4192321525" sldId="265"/>
            <ac:spMk id="3" creationId="{5C983F6A-CFA3-A901-4AA2-A42AC34F8847}"/>
          </ac:spMkLst>
        </pc:spChg>
      </pc:sldChg>
      <pc:sldChg chg="modSp">
        <pc:chgData name="Philippe Miron" userId="S::philippe.miron@premera.com::5b47e932-0071-4bf5-b90a-70dc17b04168" providerId="AD" clId="Web-{12B41818-3896-1B22-F440-32F0498E077E}" dt="2024-10-28T15:39:45.054" v="254" actId="20577"/>
        <pc:sldMkLst>
          <pc:docMk/>
          <pc:sldMk cId="4120032547" sldId="268"/>
        </pc:sldMkLst>
        <pc:spChg chg="mod">
          <ac:chgData name="Philippe Miron" userId="S::philippe.miron@premera.com::5b47e932-0071-4bf5-b90a-70dc17b04168" providerId="AD" clId="Web-{12B41818-3896-1B22-F440-32F0498E077E}" dt="2024-10-28T15:39:45.054" v="254" actId="20577"/>
          <ac:spMkLst>
            <pc:docMk/>
            <pc:sldMk cId="4120032547" sldId="268"/>
            <ac:spMk id="3" creationId="{6CBC5C11-034B-B624-09EC-135C0782CB25}"/>
          </ac:spMkLst>
        </pc:spChg>
      </pc:sldChg>
      <pc:sldChg chg="del">
        <pc:chgData name="Philippe Miron" userId="S::philippe.miron@premera.com::5b47e932-0071-4bf5-b90a-70dc17b04168" providerId="AD" clId="Web-{12B41818-3896-1B22-F440-32F0498E077E}" dt="2024-10-28T15:31:08.321" v="137"/>
        <pc:sldMkLst>
          <pc:docMk/>
          <pc:sldMk cId="4249515473" sldId="270"/>
        </pc:sldMkLst>
      </pc:sldChg>
      <pc:sldChg chg="modSp">
        <pc:chgData name="Philippe Miron" userId="S::philippe.miron@premera.com::5b47e932-0071-4bf5-b90a-70dc17b04168" providerId="AD" clId="Web-{12B41818-3896-1B22-F440-32F0498E077E}" dt="2024-10-28T15:31:27.853" v="144" actId="20577"/>
        <pc:sldMkLst>
          <pc:docMk/>
          <pc:sldMk cId="3227129007" sldId="274"/>
        </pc:sldMkLst>
        <pc:spChg chg="mod">
          <ac:chgData name="Philippe Miron" userId="S::philippe.miron@premera.com::5b47e932-0071-4bf5-b90a-70dc17b04168" providerId="AD" clId="Web-{12B41818-3896-1B22-F440-32F0498E077E}" dt="2024-10-28T15:31:17.384" v="140" actId="20577"/>
          <ac:spMkLst>
            <pc:docMk/>
            <pc:sldMk cId="3227129007" sldId="274"/>
            <ac:spMk id="2" creationId="{F132B8BA-9137-080B-4BE2-507857B5FC82}"/>
          </ac:spMkLst>
        </pc:spChg>
        <pc:spChg chg="mod">
          <ac:chgData name="Philippe Miron" userId="S::philippe.miron@premera.com::5b47e932-0071-4bf5-b90a-70dc17b04168" providerId="AD" clId="Web-{12B41818-3896-1B22-F440-32F0498E077E}" dt="2024-10-28T15:31:27.853" v="144" actId="20577"/>
          <ac:spMkLst>
            <pc:docMk/>
            <pc:sldMk cId="3227129007" sldId="274"/>
            <ac:spMk id="3" creationId="{BFA404CE-1F64-FFB1-3ACF-0FF4B1D9DF09}"/>
          </ac:spMkLst>
        </pc:spChg>
      </pc:sldChg>
      <pc:sldChg chg="addSp modSp new">
        <pc:chgData name="Philippe Miron" userId="S::philippe.miron@premera.com::5b47e932-0071-4bf5-b90a-70dc17b04168" providerId="AD" clId="Web-{12B41818-3896-1B22-F440-32F0498E077E}" dt="2024-10-28T15:23:38.013" v="136" actId="20577"/>
        <pc:sldMkLst>
          <pc:docMk/>
          <pc:sldMk cId="1050363651" sldId="275"/>
        </pc:sldMkLst>
        <pc:spChg chg="mod">
          <ac:chgData name="Philippe Miron" userId="S::philippe.miron@premera.com::5b47e932-0071-4bf5-b90a-70dc17b04168" providerId="AD" clId="Web-{12B41818-3896-1B22-F440-32F0498E077E}" dt="2024-10-28T15:18:45.792" v="17" actId="20577"/>
          <ac:spMkLst>
            <pc:docMk/>
            <pc:sldMk cId="1050363651" sldId="275"/>
            <ac:spMk id="2" creationId="{8AA9C956-2BE0-25A3-1EB2-34730782DCD8}"/>
          </ac:spMkLst>
        </pc:spChg>
        <pc:spChg chg="mod">
          <ac:chgData name="Philippe Miron" userId="S::philippe.miron@premera.com::5b47e932-0071-4bf5-b90a-70dc17b04168" providerId="AD" clId="Web-{12B41818-3896-1B22-F440-32F0498E077E}" dt="2024-10-28T15:23:38.013" v="136" actId="20577"/>
          <ac:spMkLst>
            <pc:docMk/>
            <pc:sldMk cId="1050363651" sldId="275"/>
            <ac:spMk id="3" creationId="{84FE0588-0236-ECB0-0B52-0CA662F488F7}"/>
          </ac:spMkLst>
        </pc:spChg>
        <pc:picChg chg="add mod">
          <ac:chgData name="Philippe Miron" userId="S::philippe.miron@premera.com::5b47e932-0071-4bf5-b90a-70dc17b04168" providerId="AD" clId="Web-{12B41818-3896-1B22-F440-32F0498E077E}" dt="2024-10-28T15:22:43.182" v="108" actId="1076"/>
          <ac:picMkLst>
            <pc:docMk/>
            <pc:sldMk cId="1050363651" sldId="275"/>
            <ac:picMk id="4" creationId="{C7DF9FA7-1845-A821-6133-5C89264E0399}"/>
          </ac:picMkLst>
        </pc:picChg>
      </pc:sldChg>
    </pc:docChg>
  </pc:docChgLst>
  <pc:docChgLst>
    <pc:chgData name="Philippe Miron" userId="S::philippe.miron@premera.com::5b47e932-0071-4bf5-b90a-70dc17b04168" providerId="AD" clId="Web-{8091B9FA-DEB9-CB04-D4D1-037F01BBDD90}"/>
    <pc:docChg chg="addSld modSld sldOrd">
      <pc:chgData name="Philippe Miron" userId="S::philippe.miron@premera.com::5b47e932-0071-4bf5-b90a-70dc17b04168" providerId="AD" clId="Web-{8091B9FA-DEB9-CB04-D4D1-037F01BBDD90}" dt="2024-11-01T14:59:54.283" v="181" actId="20577"/>
      <pc:docMkLst>
        <pc:docMk/>
      </pc:docMkLst>
      <pc:sldChg chg="ord">
        <pc:chgData name="Philippe Miron" userId="S::philippe.miron@premera.com::5b47e932-0071-4bf5-b90a-70dc17b04168" providerId="AD" clId="Web-{8091B9FA-DEB9-CB04-D4D1-037F01BBDD90}" dt="2024-10-31T19:26:09.161" v="1"/>
        <pc:sldMkLst>
          <pc:docMk/>
          <pc:sldMk cId="409653348" sldId="260"/>
        </pc:sldMkLst>
      </pc:sldChg>
      <pc:sldChg chg="modNotes">
        <pc:chgData name="Philippe Miron" userId="S::philippe.miron@premera.com::5b47e932-0071-4bf5-b90a-70dc17b04168" providerId="AD" clId="Web-{8091B9FA-DEB9-CB04-D4D1-037F01BBDD90}" dt="2024-11-01T14:37:53.069" v="131"/>
        <pc:sldMkLst>
          <pc:docMk/>
          <pc:sldMk cId="1983327153" sldId="264"/>
        </pc:sldMkLst>
      </pc:sldChg>
      <pc:sldChg chg="modSp">
        <pc:chgData name="Philippe Miron" userId="S::philippe.miron@premera.com::5b47e932-0071-4bf5-b90a-70dc17b04168" providerId="AD" clId="Web-{8091B9FA-DEB9-CB04-D4D1-037F01BBDD90}" dt="2024-11-01T14:24:44.502" v="58" actId="20577"/>
        <pc:sldMkLst>
          <pc:docMk/>
          <pc:sldMk cId="135295105" sldId="267"/>
        </pc:sldMkLst>
        <pc:spChg chg="mod">
          <ac:chgData name="Philippe Miron" userId="S::philippe.miron@premera.com::5b47e932-0071-4bf5-b90a-70dc17b04168" providerId="AD" clId="Web-{8091B9FA-DEB9-CB04-D4D1-037F01BBDD90}" dt="2024-11-01T14:24:44.502" v="58" actId="20577"/>
          <ac:spMkLst>
            <pc:docMk/>
            <pc:sldMk cId="135295105" sldId="267"/>
            <ac:spMk id="3" creationId="{C76DCF06-3669-EA7A-8260-24F407F94F7D}"/>
          </ac:spMkLst>
        </pc:spChg>
        <pc:spChg chg="mod">
          <ac:chgData name="Philippe Miron" userId="S::philippe.miron@premera.com::5b47e932-0071-4bf5-b90a-70dc17b04168" providerId="AD" clId="Web-{8091B9FA-DEB9-CB04-D4D1-037F01BBDD90}" dt="2024-11-01T14:22:25.555" v="25" actId="20577"/>
          <ac:spMkLst>
            <pc:docMk/>
            <pc:sldMk cId="135295105" sldId="267"/>
            <ac:spMk id="5" creationId="{82F6D7B1-50DB-F2E4-7EC8-9202170CE3F1}"/>
          </ac:spMkLst>
        </pc:spChg>
        <pc:picChg chg="mod">
          <ac:chgData name="Philippe Miron" userId="S::philippe.miron@premera.com::5b47e932-0071-4bf5-b90a-70dc17b04168" providerId="AD" clId="Web-{8091B9FA-DEB9-CB04-D4D1-037F01BBDD90}" dt="2024-11-01T14:22:04.554" v="22" actId="14100"/>
          <ac:picMkLst>
            <pc:docMk/>
            <pc:sldMk cId="135295105" sldId="267"/>
            <ac:picMk id="4" creationId="{59D25394-016E-2FA0-BFF1-F1C86F2F4432}"/>
          </ac:picMkLst>
        </pc:picChg>
      </pc:sldChg>
      <pc:sldChg chg="modSp">
        <pc:chgData name="Philippe Miron" userId="S::philippe.miron@premera.com::5b47e932-0071-4bf5-b90a-70dc17b04168" providerId="AD" clId="Web-{8091B9FA-DEB9-CB04-D4D1-037F01BBDD90}" dt="2024-11-01T14:38:23.259" v="133" actId="20577"/>
        <pc:sldMkLst>
          <pc:docMk/>
          <pc:sldMk cId="4034125705" sldId="269"/>
        </pc:sldMkLst>
        <pc:spChg chg="mod">
          <ac:chgData name="Philippe Miron" userId="S::philippe.miron@premera.com::5b47e932-0071-4bf5-b90a-70dc17b04168" providerId="AD" clId="Web-{8091B9FA-DEB9-CB04-D4D1-037F01BBDD90}" dt="2024-11-01T14:31:32.825" v="129" actId="20577"/>
          <ac:spMkLst>
            <pc:docMk/>
            <pc:sldMk cId="4034125705" sldId="269"/>
            <ac:spMk id="2" creationId="{A9D8D182-AF2A-4257-D804-EA6A7EB53E11}"/>
          </ac:spMkLst>
        </pc:spChg>
        <pc:spChg chg="mod">
          <ac:chgData name="Philippe Miron" userId="S::philippe.miron@premera.com::5b47e932-0071-4bf5-b90a-70dc17b04168" providerId="AD" clId="Web-{8091B9FA-DEB9-CB04-D4D1-037F01BBDD90}" dt="2024-11-01T14:38:23.259" v="133" actId="20577"/>
          <ac:spMkLst>
            <pc:docMk/>
            <pc:sldMk cId="4034125705" sldId="269"/>
            <ac:spMk id="3" creationId="{4A693B9E-A632-4F89-A177-8FD23135B1AF}"/>
          </ac:spMkLst>
        </pc:spChg>
      </pc:sldChg>
      <pc:sldChg chg="modSp">
        <pc:chgData name="Philippe Miron" userId="S::philippe.miron@premera.com::5b47e932-0071-4bf5-b90a-70dc17b04168" providerId="AD" clId="Web-{8091B9FA-DEB9-CB04-D4D1-037F01BBDD90}" dt="2024-11-01T14:20:40.658" v="20" actId="20577"/>
        <pc:sldMkLst>
          <pc:docMk/>
          <pc:sldMk cId="3227129007" sldId="274"/>
        </pc:sldMkLst>
        <pc:spChg chg="mod">
          <ac:chgData name="Philippe Miron" userId="S::philippe.miron@premera.com::5b47e932-0071-4bf5-b90a-70dc17b04168" providerId="AD" clId="Web-{8091B9FA-DEB9-CB04-D4D1-037F01BBDD90}" dt="2024-11-01T14:20:40.658" v="20" actId="20577"/>
          <ac:spMkLst>
            <pc:docMk/>
            <pc:sldMk cId="3227129007" sldId="274"/>
            <ac:spMk id="2" creationId="{F132B8BA-9137-080B-4BE2-507857B5FC82}"/>
          </ac:spMkLst>
        </pc:spChg>
      </pc:sldChg>
      <pc:sldChg chg="addSp delSp modSp new">
        <pc:chgData name="Philippe Miron" userId="S::philippe.miron@premera.com::5b47e932-0071-4bf5-b90a-70dc17b04168" providerId="AD" clId="Web-{8091B9FA-DEB9-CB04-D4D1-037F01BBDD90}" dt="2024-11-01T14:59:54.283" v="181" actId="20577"/>
        <pc:sldMkLst>
          <pc:docMk/>
          <pc:sldMk cId="2670876947" sldId="285"/>
        </pc:sldMkLst>
        <pc:spChg chg="mod">
          <ac:chgData name="Philippe Miron" userId="S::philippe.miron@premera.com::5b47e932-0071-4bf5-b90a-70dc17b04168" providerId="AD" clId="Web-{8091B9FA-DEB9-CB04-D4D1-037F01BBDD90}" dt="2024-11-01T14:59:54.283" v="181" actId="20577"/>
          <ac:spMkLst>
            <pc:docMk/>
            <pc:sldMk cId="2670876947" sldId="285"/>
            <ac:spMk id="2" creationId="{910FFB75-139E-32D3-5FA2-0368F08FBCFA}"/>
          </ac:spMkLst>
        </pc:spChg>
        <pc:spChg chg="del">
          <ac:chgData name="Philippe Miron" userId="S::philippe.miron@premera.com::5b47e932-0071-4bf5-b90a-70dc17b04168" providerId="AD" clId="Web-{8091B9FA-DEB9-CB04-D4D1-037F01BBDD90}" dt="2024-11-01T14:51:04.432" v="144"/>
          <ac:spMkLst>
            <pc:docMk/>
            <pc:sldMk cId="2670876947" sldId="285"/>
            <ac:spMk id="3" creationId="{4B81BF92-2F93-907B-9CF5-189C8E8787F8}"/>
          </ac:spMkLst>
        </pc:spChg>
        <pc:spChg chg="add del mod">
          <ac:chgData name="Philippe Miron" userId="S::philippe.miron@premera.com::5b47e932-0071-4bf5-b90a-70dc17b04168" providerId="AD" clId="Web-{8091B9FA-DEB9-CB04-D4D1-037F01BBDD90}" dt="2024-11-01T14:53:51.067" v="150"/>
          <ac:spMkLst>
            <pc:docMk/>
            <pc:sldMk cId="2670876947" sldId="285"/>
            <ac:spMk id="6" creationId="{F5A0D361-8E25-A94D-3018-2BF6AC55B1B8}"/>
          </ac:spMkLst>
        </pc:spChg>
        <pc:spChg chg="add del mod">
          <ac:chgData name="Philippe Miron" userId="S::philippe.miron@premera.com::5b47e932-0071-4bf5-b90a-70dc17b04168" providerId="AD" clId="Web-{8091B9FA-DEB9-CB04-D4D1-037F01BBDD90}" dt="2024-11-01T14:53:51.005" v="149"/>
          <ac:spMkLst>
            <pc:docMk/>
            <pc:sldMk cId="2670876947" sldId="285"/>
            <ac:spMk id="7" creationId="{3B341616-B1A9-45E6-9ABA-C3542EE49941}"/>
          </ac:spMkLst>
        </pc:spChg>
        <pc:picChg chg="add del mod ord">
          <ac:chgData name="Philippe Miron" userId="S::philippe.miron@premera.com::5b47e932-0071-4bf5-b90a-70dc17b04168" providerId="AD" clId="Web-{8091B9FA-DEB9-CB04-D4D1-037F01BBDD90}" dt="2024-11-01T14:51:11.760" v="146"/>
          <ac:picMkLst>
            <pc:docMk/>
            <pc:sldMk cId="2670876947" sldId="285"/>
            <ac:picMk id="4" creationId="{F086B22C-7E7F-C248-BCDB-18FD052814B2}"/>
          </ac:picMkLst>
        </pc:picChg>
        <pc:picChg chg="add mod ord">
          <ac:chgData name="Philippe Miron" userId="S::philippe.miron@premera.com::5b47e932-0071-4bf5-b90a-70dc17b04168" providerId="AD" clId="Web-{8091B9FA-DEB9-CB04-D4D1-037F01BBDD90}" dt="2024-11-01T14:53:51.911" v="153" actId="1076"/>
          <ac:picMkLst>
            <pc:docMk/>
            <pc:sldMk cId="2670876947" sldId="285"/>
            <ac:picMk id="8" creationId="{D6FA3B71-3B16-DCCC-253E-0245FC005075}"/>
          </ac:picMkLst>
        </pc:picChg>
        <pc:inkChg chg="add del">
          <ac:chgData name="Philippe Miron" userId="S::philippe.miron@premera.com::5b47e932-0071-4bf5-b90a-70dc17b04168" providerId="AD" clId="Web-{8091B9FA-DEB9-CB04-D4D1-037F01BBDD90}" dt="2024-11-01T14:54:05.506" v="155"/>
          <ac:inkMkLst>
            <pc:docMk/>
            <pc:sldMk cId="2670876947" sldId="285"/>
            <ac:inkMk id="9" creationId="{8D2C9AA4-5CA6-19B3-D2DB-DE63CA1AF6BE}"/>
          </ac:inkMkLst>
        </pc:inkChg>
        <pc:inkChg chg="add del">
          <ac:chgData name="Philippe Miron" userId="S::philippe.miron@premera.com::5b47e932-0071-4bf5-b90a-70dc17b04168" providerId="AD" clId="Web-{8091B9FA-DEB9-CB04-D4D1-037F01BBDD90}" dt="2024-11-01T14:54:25.507" v="157"/>
          <ac:inkMkLst>
            <pc:docMk/>
            <pc:sldMk cId="2670876947" sldId="285"/>
            <ac:inkMk id="10" creationId="{CBCF30A6-D608-EE64-448A-DA197759606F}"/>
          </ac:inkMkLst>
        </pc:inkChg>
        <pc:inkChg chg="add del">
          <ac:chgData name="Philippe Miron" userId="S::philippe.miron@premera.com::5b47e932-0071-4bf5-b90a-70dc17b04168" providerId="AD" clId="Web-{8091B9FA-DEB9-CB04-D4D1-037F01BBDD90}" dt="2024-11-01T14:54:46.383" v="159"/>
          <ac:inkMkLst>
            <pc:docMk/>
            <pc:sldMk cId="2670876947" sldId="285"/>
            <ac:inkMk id="11" creationId="{DE1F9E7D-6CF6-1605-C7E0-E585B38835F8}"/>
          </ac:inkMkLst>
        </pc:inkChg>
        <pc:inkChg chg="add del">
          <ac:chgData name="Philippe Miron" userId="S::philippe.miron@premera.com::5b47e932-0071-4bf5-b90a-70dc17b04168" providerId="AD" clId="Web-{8091B9FA-DEB9-CB04-D4D1-037F01BBDD90}" dt="2024-11-01T14:56:49.735" v="165"/>
          <ac:inkMkLst>
            <pc:docMk/>
            <pc:sldMk cId="2670876947" sldId="285"/>
            <ac:inkMk id="12" creationId="{FC9830DB-38DF-3589-CF21-A0FD48340754}"/>
          </ac:inkMkLst>
        </pc:inkChg>
        <pc:inkChg chg="add del">
          <ac:chgData name="Philippe Miron" userId="S::philippe.miron@premera.com::5b47e932-0071-4bf5-b90a-70dc17b04168" providerId="AD" clId="Web-{8091B9FA-DEB9-CB04-D4D1-037F01BBDD90}" dt="2024-11-01T14:55:07.432" v="162"/>
          <ac:inkMkLst>
            <pc:docMk/>
            <pc:sldMk cId="2670876947" sldId="285"/>
            <ac:inkMk id="13" creationId="{1096C725-FC27-FE56-E7AC-FB2382DC6D4B}"/>
          </ac:inkMkLst>
        </pc:inkChg>
      </pc:sldChg>
    </pc:docChg>
  </pc:docChgLst>
  <pc:docChgLst>
    <pc:chgData name="Philippe Miron" userId="S::philippe.miron@premera.com::5b47e932-0071-4bf5-b90a-70dc17b04168" providerId="AD" clId="Web-{4A8EA893-9C1B-2228-3479-A74358B0FC75}"/>
    <pc:docChg chg="addSld modSld">
      <pc:chgData name="Philippe Miron" userId="S::philippe.miron@premera.com::5b47e932-0071-4bf5-b90a-70dc17b04168" providerId="AD" clId="Web-{4A8EA893-9C1B-2228-3479-A74358B0FC75}" dt="2024-10-28T17:48:02.256" v="453"/>
      <pc:docMkLst>
        <pc:docMk/>
      </pc:docMkLst>
      <pc:sldChg chg="modSp">
        <pc:chgData name="Philippe Miron" userId="S::philippe.miron@premera.com::5b47e932-0071-4bf5-b90a-70dc17b04168" providerId="AD" clId="Web-{4A8EA893-9C1B-2228-3479-A74358B0FC75}" dt="2024-10-28T17:36:54.083" v="70" actId="20577"/>
        <pc:sldMkLst>
          <pc:docMk/>
          <pc:sldMk cId="3103428354" sldId="272"/>
        </pc:sldMkLst>
      </pc:sldChg>
      <pc:sldChg chg="addSp delSp modSp new">
        <pc:chgData name="Philippe Miron" userId="S::philippe.miron@premera.com::5b47e932-0071-4bf5-b90a-70dc17b04168" providerId="AD" clId="Web-{4A8EA893-9C1B-2228-3479-A74358B0FC75}" dt="2024-10-28T17:48:02.256" v="453"/>
        <pc:sldMkLst>
          <pc:docMk/>
          <pc:sldMk cId="241779537" sldId="276"/>
        </pc:sldMkLst>
        <pc:spChg chg="mod">
          <ac:chgData name="Philippe Miron" userId="S::philippe.miron@premera.com::5b47e932-0071-4bf5-b90a-70dc17b04168" providerId="AD" clId="Web-{4A8EA893-9C1B-2228-3479-A74358B0FC75}" dt="2024-10-28T17:37:01.693" v="71" actId="20577"/>
          <ac:spMkLst>
            <pc:docMk/>
            <pc:sldMk cId="241779537" sldId="276"/>
            <ac:spMk id="2" creationId="{D0B8E9F9-5174-8F04-A038-868E4E813353}"/>
          </ac:spMkLst>
        </pc:spChg>
        <pc:spChg chg="add del mod">
          <ac:chgData name="Philippe Miron" userId="S::philippe.miron@premera.com::5b47e932-0071-4bf5-b90a-70dc17b04168" providerId="AD" clId="Web-{4A8EA893-9C1B-2228-3479-A74358B0FC75}" dt="2024-10-28T17:45:20.682" v="344" actId="1076"/>
          <ac:spMkLst>
            <pc:docMk/>
            <pc:sldMk cId="241779537" sldId="276"/>
            <ac:spMk id="3" creationId="{B8147FE3-455D-526C-AA1B-3C860FAB73E2}"/>
          </ac:spMkLst>
        </pc:spChg>
        <pc:spChg chg="add mod">
          <ac:chgData name="Philippe Miron" userId="S::philippe.miron@premera.com::5b47e932-0071-4bf5-b90a-70dc17b04168" providerId="AD" clId="Web-{4A8EA893-9C1B-2228-3479-A74358B0FC75}" dt="2024-10-28T17:46:27.640" v="435" actId="1076"/>
          <ac:spMkLst>
            <pc:docMk/>
            <pc:sldMk cId="241779537" sldId="276"/>
            <ac:spMk id="41" creationId="{F6BB07C8-682C-3063-B9D8-3FAB4F5E2A09}"/>
          </ac:spMkLst>
        </pc:spChg>
        <pc:spChg chg="add mod">
          <ac:chgData name="Philippe Miron" userId="S::philippe.miron@premera.com::5b47e932-0071-4bf5-b90a-70dc17b04168" providerId="AD" clId="Web-{4A8EA893-9C1B-2228-3479-A74358B0FC75}" dt="2024-10-28T17:46:08.248" v="431" actId="14100"/>
          <ac:spMkLst>
            <pc:docMk/>
            <pc:sldMk cId="241779537" sldId="276"/>
            <ac:spMk id="47" creationId="{6FA736CC-8380-D2C3-769A-47D8261A39F2}"/>
          </ac:spMkLst>
        </pc:spChg>
        <pc:spChg chg="add mod">
          <ac:chgData name="Philippe Miron" userId="S::philippe.miron@premera.com::5b47e932-0071-4bf5-b90a-70dc17b04168" providerId="AD" clId="Web-{4A8EA893-9C1B-2228-3479-A74358B0FC75}" dt="2024-10-28T17:45:54.278" v="425" actId="1076"/>
          <ac:spMkLst>
            <pc:docMk/>
            <pc:sldMk cId="241779537" sldId="276"/>
            <ac:spMk id="56" creationId="{C970912B-0B1B-CEEF-FD80-7912513F070C}"/>
          </ac:spMkLst>
        </pc:spChg>
        <pc:inkChg chg="add mod">
          <ac:chgData name="Philippe Miron" userId="S::philippe.miron@premera.com::5b47e932-0071-4bf5-b90a-70dc17b04168" providerId="AD" clId="Web-{4A8EA893-9C1B-2228-3479-A74358B0FC75}" dt="2024-10-28T17:45:53.903" v="389" actId="1076"/>
          <ac:inkMkLst>
            <pc:docMk/>
            <pc:sldMk cId="241779537" sldId="276"/>
            <ac:inkMk id="8" creationId="{BC5CEAF0-5839-B480-4997-CAF0EE2DD44E}"/>
          </ac:inkMkLst>
        </pc:inkChg>
        <pc:inkChg chg="add mod">
          <ac:chgData name="Philippe Miron" userId="S::philippe.miron@premera.com::5b47e932-0071-4bf5-b90a-70dc17b04168" providerId="AD" clId="Web-{4A8EA893-9C1B-2228-3479-A74358B0FC75}" dt="2024-10-28T17:45:53.919" v="390" actId="1076"/>
          <ac:inkMkLst>
            <pc:docMk/>
            <pc:sldMk cId="241779537" sldId="276"/>
            <ac:inkMk id="10" creationId="{D469B777-A023-55D1-5DD0-933D625CC4B0}"/>
          </ac:inkMkLst>
        </pc:inkChg>
        <pc:inkChg chg="add mod">
          <ac:chgData name="Philippe Miron" userId="S::philippe.miron@premera.com::5b47e932-0071-4bf5-b90a-70dc17b04168" providerId="AD" clId="Web-{4A8EA893-9C1B-2228-3479-A74358B0FC75}" dt="2024-10-28T17:45:53.935" v="391" actId="1076"/>
          <ac:inkMkLst>
            <pc:docMk/>
            <pc:sldMk cId="241779537" sldId="276"/>
            <ac:inkMk id="11" creationId="{7E144D36-E1B8-EB67-2CD2-39D7D60FFB4E}"/>
          </ac:inkMkLst>
        </pc:inkChg>
        <pc:inkChg chg="add mod">
          <ac:chgData name="Philippe Miron" userId="S::philippe.miron@premera.com::5b47e932-0071-4bf5-b90a-70dc17b04168" providerId="AD" clId="Web-{4A8EA893-9C1B-2228-3479-A74358B0FC75}" dt="2024-10-28T17:45:53.950" v="392" actId="1076"/>
          <ac:inkMkLst>
            <pc:docMk/>
            <pc:sldMk cId="241779537" sldId="276"/>
            <ac:inkMk id="12" creationId="{643184F6-16F5-B286-6BF5-E269F06D6B20}"/>
          </ac:inkMkLst>
        </pc:inkChg>
        <pc:inkChg chg="add mod">
          <ac:chgData name="Philippe Miron" userId="S::philippe.miron@premera.com::5b47e932-0071-4bf5-b90a-70dc17b04168" providerId="AD" clId="Web-{4A8EA893-9C1B-2228-3479-A74358B0FC75}" dt="2024-10-28T17:45:53.966" v="393" actId="1076"/>
          <ac:inkMkLst>
            <pc:docMk/>
            <pc:sldMk cId="241779537" sldId="276"/>
            <ac:inkMk id="13" creationId="{604B05BA-F012-7DA9-FC34-E7D39586F273}"/>
          </ac:inkMkLst>
        </pc:inkChg>
        <pc:inkChg chg="add mod">
          <ac:chgData name="Philippe Miron" userId="S::philippe.miron@premera.com::5b47e932-0071-4bf5-b90a-70dc17b04168" providerId="AD" clId="Web-{4A8EA893-9C1B-2228-3479-A74358B0FC75}" dt="2024-10-28T17:45:53.981" v="394" actId="1076"/>
          <ac:inkMkLst>
            <pc:docMk/>
            <pc:sldMk cId="241779537" sldId="276"/>
            <ac:inkMk id="14" creationId="{D5FFF5DB-CA27-B907-B3AF-E89B14BD095C}"/>
          </ac:inkMkLst>
        </pc:inkChg>
        <pc:inkChg chg="add mod">
          <ac:chgData name="Philippe Miron" userId="S::philippe.miron@premera.com::5b47e932-0071-4bf5-b90a-70dc17b04168" providerId="AD" clId="Web-{4A8EA893-9C1B-2228-3479-A74358B0FC75}" dt="2024-10-28T17:45:53.997" v="395" actId="1076"/>
          <ac:inkMkLst>
            <pc:docMk/>
            <pc:sldMk cId="241779537" sldId="276"/>
            <ac:inkMk id="15" creationId="{A32E3F94-E3C8-1C79-3E31-02D16E33F229}"/>
          </ac:inkMkLst>
        </pc:inkChg>
        <pc:inkChg chg="add mod">
          <ac:chgData name="Philippe Miron" userId="S::philippe.miron@premera.com::5b47e932-0071-4bf5-b90a-70dc17b04168" providerId="AD" clId="Web-{4A8EA893-9C1B-2228-3479-A74358B0FC75}" dt="2024-10-28T17:45:53.997" v="396" actId="1076"/>
          <ac:inkMkLst>
            <pc:docMk/>
            <pc:sldMk cId="241779537" sldId="276"/>
            <ac:inkMk id="16" creationId="{C0FC4E86-485F-EAC7-0BF3-C085179A1E40}"/>
          </ac:inkMkLst>
        </pc:inkChg>
        <pc:inkChg chg="add mod">
          <ac:chgData name="Philippe Miron" userId="S::philippe.miron@premera.com::5b47e932-0071-4bf5-b90a-70dc17b04168" providerId="AD" clId="Web-{4A8EA893-9C1B-2228-3479-A74358B0FC75}" dt="2024-10-28T17:45:54.013" v="397" actId="1076"/>
          <ac:inkMkLst>
            <pc:docMk/>
            <pc:sldMk cId="241779537" sldId="276"/>
            <ac:inkMk id="17" creationId="{9DDE8FE3-67C5-556C-8E13-32BCF8B501AE}"/>
          </ac:inkMkLst>
        </pc:inkChg>
        <pc:inkChg chg="add mod">
          <ac:chgData name="Philippe Miron" userId="S::philippe.miron@premera.com::5b47e932-0071-4bf5-b90a-70dc17b04168" providerId="AD" clId="Web-{4A8EA893-9C1B-2228-3479-A74358B0FC75}" dt="2024-10-28T17:45:54.028" v="398" actId="1076"/>
          <ac:inkMkLst>
            <pc:docMk/>
            <pc:sldMk cId="241779537" sldId="276"/>
            <ac:inkMk id="18" creationId="{E259D42B-531D-35CD-02FF-F513AB061832}"/>
          </ac:inkMkLst>
        </pc:inkChg>
        <pc:inkChg chg="add mod">
          <ac:chgData name="Philippe Miron" userId="S::philippe.miron@premera.com::5b47e932-0071-4bf5-b90a-70dc17b04168" providerId="AD" clId="Web-{4A8EA893-9C1B-2228-3479-A74358B0FC75}" dt="2024-10-28T17:45:54.044" v="399" actId="1076"/>
          <ac:inkMkLst>
            <pc:docMk/>
            <pc:sldMk cId="241779537" sldId="276"/>
            <ac:inkMk id="19" creationId="{F0529BFD-16D1-4CD5-D695-D65E0C110D84}"/>
          </ac:inkMkLst>
        </pc:inkChg>
        <pc:inkChg chg="add mod">
          <ac:chgData name="Philippe Miron" userId="S::philippe.miron@premera.com::5b47e932-0071-4bf5-b90a-70dc17b04168" providerId="AD" clId="Web-{4A8EA893-9C1B-2228-3479-A74358B0FC75}" dt="2024-10-28T17:45:54.044" v="400" actId="1076"/>
          <ac:inkMkLst>
            <pc:docMk/>
            <pc:sldMk cId="241779537" sldId="276"/>
            <ac:inkMk id="21" creationId="{9A52C16A-93C8-BF9B-EC60-6FC68EF4AAF7}"/>
          </ac:inkMkLst>
        </pc:inkChg>
        <pc:inkChg chg="add mod">
          <ac:chgData name="Philippe Miron" userId="S::philippe.miron@premera.com::5b47e932-0071-4bf5-b90a-70dc17b04168" providerId="AD" clId="Web-{4A8EA893-9C1B-2228-3479-A74358B0FC75}" dt="2024-10-28T17:45:54.060" v="401" actId="1076"/>
          <ac:inkMkLst>
            <pc:docMk/>
            <pc:sldMk cId="241779537" sldId="276"/>
            <ac:inkMk id="22" creationId="{ACFA13EB-FAB4-8CBA-2A91-11B346B367D2}"/>
          </ac:inkMkLst>
        </pc:inkChg>
        <pc:inkChg chg="add mod">
          <ac:chgData name="Philippe Miron" userId="S::philippe.miron@premera.com::5b47e932-0071-4bf5-b90a-70dc17b04168" providerId="AD" clId="Web-{4A8EA893-9C1B-2228-3479-A74358B0FC75}" dt="2024-10-28T17:45:54.075" v="402" actId="1076"/>
          <ac:inkMkLst>
            <pc:docMk/>
            <pc:sldMk cId="241779537" sldId="276"/>
            <ac:inkMk id="23" creationId="{5CC1376E-AFF9-E9D6-9142-24CB5E17F5C1}"/>
          </ac:inkMkLst>
        </pc:inkChg>
        <pc:inkChg chg="add mod">
          <ac:chgData name="Philippe Miron" userId="S::philippe.miron@premera.com::5b47e932-0071-4bf5-b90a-70dc17b04168" providerId="AD" clId="Web-{4A8EA893-9C1B-2228-3479-A74358B0FC75}" dt="2024-10-28T17:45:54.075" v="403" actId="1076"/>
          <ac:inkMkLst>
            <pc:docMk/>
            <pc:sldMk cId="241779537" sldId="276"/>
            <ac:inkMk id="24" creationId="{F288812F-4DC1-2946-F4AB-A7151BF22733}"/>
          </ac:inkMkLst>
        </pc:inkChg>
        <pc:inkChg chg="add mod">
          <ac:chgData name="Philippe Miron" userId="S::philippe.miron@premera.com::5b47e932-0071-4bf5-b90a-70dc17b04168" providerId="AD" clId="Web-{4A8EA893-9C1B-2228-3479-A74358B0FC75}" dt="2024-10-28T17:45:54.091" v="404" actId="1076"/>
          <ac:inkMkLst>
            <pc:docMk/>
            <pc:sldMk cId="241779537" sldId="276"/>
            <ac:inkMk id="25" creationId="{1830D09F-7C6F-B803-38C0-C94F18367827}"/>
          </ac:inkMkLst>
        </pc:inkChg>
        <pc:inkChg chg="add mod">
          <ac:chgData name="Philippe Miron" userId="S::philippe.miron@premera.com::5b47e932-0071-4bf5-b90a-70dc17b04168" providerId="AD" clId="Web-{4A8EA893-9C1B-2228-3479-A74358B0FC75}" dt="2024-10-28T17:45:54.106" v="405" actId="1076"/>
          <ac:inkMkLst>
            <pc:docMk/>
            <pc:sldMk cId="241779537" sldId="276"/>
            <ac:inkMk id="26" creationId="{601CE9B2-FB58-6623-7DFB-1FE1D0DB8939}"/>
          </ac:inkMkLst>
        </pc:inkChg>
        <pc:inkChg chg="add mod">
          <ac:chgData name="Philippe Miron" userId="S::philippe.miron@premera.com::5b47e932-0071-4bf5-b90a-70dc17b04168" providerId="AD" clId="Web-{4A8EA893-9C1B-2228-3479-A74358B0FC75}" dt="2024-10-28T17:45:54.106" v="406" actId="1076"/>
          <ac:inkMkLst>
            <pc:docMk/>
            <pc:sldMk cId="241779537" sldId="276"/>
            <ac:inkMk id="27" creationId="{453CEBEB-6802-38C1-E46F-C83D6A691F92}"/>
          </ac:inkMkLst>
        </pc:inkChg>
        <pc:inkChg chg="add mod">
          <ac:chgData name="Philippe Miron" userId="S::philippe.miron@premera.com::5b47e932-0071-4bf5-b90a-70dc17b04168" providerId="AD" clId="Web-{4A8EA893-9C1B-2228-3479-A74358B0FC75}" dt="2024-10-28T17:45:54.122" v="407" actId="1076"/>
          <ac:inkMkLst>
            <pc:docMk/>
            <pc:sldMk cId="241779537" sldId="276"/>
            <ac:inkMk id="28" creationId="{D428693B-A49C-9FF5-3643-FC49AD50E451}"/>
          </ac:inkMkLst>
        </pc:inkChg>
        <pc:inkChg chg="add mod">
          <ac:chgData name="Philippe Miron" userId="S::philippe.miron@premera.com::5b47e932-0071-4bf5-b90a-70dc17b04168" providerId="AD" clId="Web-{4A8EA893-9C1B-2228-3479-A74358B0FC75}" dt="2024-10-28T17:45:54.122" v="408" actId="1076"/>
          <ac:inkMkLst>
            <pc:docMk/>
            <pc:sldMk cId="241779537" sldId="276"/>
            <ac:inkMk id="29" creationId="{66813DA8-F731-57DE-C5F8-C596F58D0821}"/>
          </ac:inkMkLst>
        </pc:inkChg>
        <pc:inkChg chg="add mod">
          <ac:chgData name="Philippe Miron" userId="S::philippe.miron@premera.com::5b47e932-0071-4bf5-b90a-70dc17b04168" providerId="AD" clId="Web-{4A8EA893-9C1B-2228-3479-A74358B0FC75}" dt="2024-10-28T17:45:54.138" v="409" actId="1076"/>
          <ac:inkMkLst>
            <pc:docMk/>
            <pc:sldMk cId="241779537" sldId="276"/>
            <ac:inkMk id="30" creationId="{99545B7F-19FC-C64A-CCE4-83FB2BD58833}"/>
          </ac:inkMkLst>
        </pc:inkChg>
        <pc:inkChg chg="add mod">
          <ac:chgData name="Philippe Miron" userId="S::philippe.miron@premera.com::5b47e932-0071-4bf5-b90a-70dc17b04168" providerId="AD" clId="Web-{4A8EA893-9C1B-2228-3479-A74358B0FC75}" dt="2024-10-28T17:45:54.138" v="410" actId="1076"/>
          <ac:inkMkLst>
            <pc:docMk/>
            <pc:sldMk cId="241779537" sldId="276"/>
            <ac:inkMk id="31" creationId="{65BEFF84-9DF5-6847-DFD5-E9B701E4BCDF}"/>
          </ac:inkMkLst>
        </pc:inkChg>
        <pc:inkChg chg="add mod">
          <ac:chgData name="Philippe Miron" userId="S::philippe.miron@premera.com::5b47e932-0071-4bf5-b90a-70dc17b04168" providerId="AD" clId="Web-{4A8EA893-9C1B-2228-3479-A74358B0FC75}" dt="2024-10-28T17:45:54.153" v="411" actId="1076"/>
          <ac:inkMkLst>
            <pc:docMk/>
            <pc:sldMk cId="241779537" sldId="276"/>
            <ac:inkMk id="32" creationId="{82B4C48E-475F-301C-2566-8141A992E080}"/>
          </ac:inkMkLst>
        </pc:inkChg>
        <pc:inkChg chg="add mod">
          <ac:chgData name="Philippe Miron" userId="S::philippe.miron@premera.com::5b47e932-0071-4bf5-b90a-70dc17b04168" providerId="AD" clId="Web-{4A8EA893-9C1B-2228-3479-A74358B0FC75}" dt="2024-10-28T17:45:54.169" v="412" actId="1076"/>
          <ac:inkMkLst>
            <pc:docMk/>
            <pc:sldMk cId="241779537" sldId="276"/>
            <ac:inkMk id="33" creationId="{5AF98132-DE3D-6EAA-0F00-FC2B68BB65E2}"/>
          </ac:inkMkLst>
        </pc:inkChg>
        <pc:inkChg chg="add mod">
          <ac:chgData name="Philippe Miron" userId="S::philippe.miron@premera.com::5b47e932-0071-4bf5-b90a-70dc17b04168" providerId="AD" clId="Web-{4A8EA893-9C1B-2228-3479-A74358B0FC75}" dt="2024-10-28T17:45:54.169" v="413" actId="1076"/>
          <ac:inkMkLst>
            <pc:docMk/>
            <pc:sldMk cId="241779537" sldId="276"/>
            <ac:inkMk id="34" creationId="{9EF6077E-FE93-E006-76E4-142D93E6DDCA}"/>
          </ac:inkMkLst>
        </pc:inkChg>
        <pc:inkChg chg="add mod">
          <ac:chgData name="Philippe Miron" userId="S::philippe.miron@premera.com::5b47e932-0071-4bf5-b90a-70dc17b04168" providerId="AD" clId="Web-{4A8EA893-9C1B-2228-3479-A74358B0FC75}" dt="2024-10-28T17:45:54.185" v="414" actId="1076"/>
          <ac:inkMkLst>
            <pc:docMk/>
            <pc:sldMk cId="241779537" sldId="276"/>
            <ac:inkMk id="35" creationId="{709A3425-A39E-E601-38A8-27CBC2B69B53}"/>
          </ac:inkMkLst>
        </pc:inkChg>
        <pc:inkChg chg="add mod">
          <ac:chgData name="Philippe Miron" userId="S::philippe.miron@premera.com::5b47e932-0071-4bf5-b90a-70dc17b04168" providerId="AD" clId="Web-{4A8EA893-9C1B-2228-3479-A74358B0FC75}" dt="2024-10-28T17:45:54.216" v="417" actId="1076"/>
          <ac:inkMkLst>
            <pc:docMk/>
            <pc:sldMk cId="241779537" sldId="276"/>
            <ac:inkMk id="48" creationId="{200F2052-84D2-EAE0-80B9-A3E2DB381BD5}"/>
          </ac:inkMkLst>
        </pc:inkChg>
        <pc:inkChg chg="add mod">
          <ac:chgData name="Philippe Miron" userId="S::philippe.miron@premera.com::5b47e932-0071-4bf5-b90a-70dc17b04168" providerId="AD" clId="Web-{4A8EA893-9C1B-2228-3479-A74358B0FC75}" dt="2024-10-28T17:45:54.216" v="418" actId="1076"/>
          <ac:inkMkLst>
            <pc:docMk/>
            <pc:sldMk cId="241779537" sldId="276"/>
            <ac:inkMk id="49" creationId="{EBEBAE98-2E4C-87A3-3B3D-EB4F65E84B83}"/>
          </ac:inkMkLst>
        </pc:inkChg>
        <pc:inkChg chg="add mod">
          <ac:chgData name="Philippe Miron" userId="S::philippe.miron@premera.com::5b47e932-0071-4bf5-b90a-70dc17b04168" providerId="AD" clId="Web-{4A8EA893-9C1B-2228-3479-A74358B0FC75}" dt="2024-10-28T17:45:54.231" v="419" actId="1076"/>
          <ac:inkMkLst>
            <pc:docMk/>
            <pc:sldMk cId="241779537" sldId="276"/>
            <ac:inkMk id="50" creationId="{831416F5-2ACA-2F10-0959-01E68FCDE671}"/>
          </ac:inkMkLst>
        </pc:inkChg>
        <pc:inkChg chg="add mod">
          <ac:chgData name="Philippe Miron" userId="S::philippe.miron@premera.com::5b47e932-0071-4bf5-b90a-70dc17b04168" providerId="AD" clId="Web-{4A8EA893-9C1B-2228-3479-A74358B0FC75}" dt="2024-10-28T17:45:54.247" v="420" actId="1076"/>
          <ac:inkMkLst>
            <pc:docMk/>
            <pc:sldMk cId="241779537" sldId="276"/>
            <ac:inkMk id="51" creationId="{890DEDB1-9E13-5C1D-96BE-7027482FD634}"/>
          </ac:inkMkLst>
        </pc:inkChg>
        <pc:inkChg chg="add mod">
          <ac:chgData name="Philippe Miron" userId="S::philippe.miron@premera.com::5b47e932-0071-4bf5-b90a-70dc17b04168" providerId="AD" clId="Web-{4A8EA893-9C1B-2228-3479-A74358B0FC75}" dt="2024-10-28T17:45:54.247" v="421" actId="1076"/>
          <ac:inkMkLst>
            <pc:docMk/>
            <pc:sldMk cId="241779537" sldId="276"/>
            <ac:inkMk id="52" creationId="{0EE56C09-4A11-BAE5-337A-B4AF016324D3}"/>
          </ac:inkMkLst>
        </pc:inkChg>
        <pc:inkChg chg="add mod">
          <ac:chgData name="Philippe Miron" userId="S::philippe.miron@premera.com::5b47e932-0071-4bf5-b90a-70dc17b04168" providerId="AD" clId="Web-{4A8EA893-9C1B-2228-3479-A74358B0FC75}" dt="2024-10-28T17:45:54.263" v="422" actId="1076"/>
          <ac:inkMkLst>
            <pc:docMk/>
            <pc:sldMk cId="241779537" sldId="276"/>
            <ac:inkMk id="53" creationId="{87CA0BE0-A648-CF2B-2D75-E49C687C6157}"/>
          </ac:inkMkLst>
        </pc:inkChg>
        <pc:inkChg chg="add mod">
          <ac:chgData name="Philippe Miron" userId="S::philippe.miron@premera.com::5b47e932-0071-4bf5-b90a-70dc17b04168" providerId="AD" clId="Web-{4A8EA893-9C1B-2228-3479-A74358B0FC75}" dt="2024-10-28T17:45:54.263" v="423" actId="1076"/>
          <ac:inkMkLst>
            <pc:docMk/>
            <pc:sldMk cId="241779537" sldId="276"/>
            <ac:inkMk id="54" creationId="{1A543339-88B9-7001-47BC-1E40F877E0CB}"/>
          </ac:inkMkLst>
        </pc:inkChg>
        <pc:inkChg chg="add mod">
          <ac:chgData name="Philippe Miron" userId="S::philippe.miron@premera.com::5b47e932-0071-4bf5-b90a-70dc17b04168" providerId="AD" clId="Web-{4A8EA893-9C1B-2228-3479-A74358B0FC75}" dt="2024-10-28T17:45:54.278" v="424" actId="1076"/>
          <ac:inkMkLst>
            <pc:docMk/>
            <pc:sldMk cId="241779537" sldId="276"/>
            <ac:inkMk id="55" creationId="{A634A4AD-D4B5-B0FD-4BA7-353778B69CAD}"/>
          </ac:inkMkLst>
        </pc:inkChg>
        <pc:inkChg chg="add">
          <ac:chgData name="Philippe Miron" userId="S::philippe.miron@premera.com::5b47e932-0071-4bf5-b90a-70dc17b04168" providerId="AD" clId="Web-{4A8EA893-9C1B-2228-3479-A74358B0FC75}" dt="2024-10-28T17:46:38.266" v="436"/>
          <ac:inkMkLst>
            <pc:docMk/>
            <pc:sldMk cId="241779537" sldId="276"/>
            <ac:inkMk id="57" creationId="{AC3BD4CE-A953-C811-C820-D96A1BE91D83}"/>
          </ac:inkMkLst>
        </pc:inkChg>
        <pc:inkChg chg="add">
          <ac:chgData name="Philippe Miron" userId="S::philippe.miron@premera.com::5b47e932-0071-4bf5-b90a-70dc17b04168" providerId="AD" clId="Web-{4A8EA893-9C1B-2228-3479-A74358B0FC75}" dt="2024-10-28T17:46:39.750" v="437"/>
          <ac:inkMkLst>
            <pc:docMk/>
            <pc:sldMk cId="241779537" sldId="276"/>
            <ac:inkMk id="58" creationId="{C37080EF-2BBB-B9B4-571B-95AFB177CC21}"/>
          </ac:inkMkLst>
        </pc:inkChg>
        <pc:inkChg chg="add">
          <ac:chgData name="Philippe Miron" userId="S::philippe.miron@premera.com::5b47e932-0071-4bf5-b90a-70dc17b04168" providerId="AD" clId="Web-{4A8EA893-9C1B-2228-3479-A74358B0FC75}" dt="2024-10-28T17:47:25.535" v="444"/>
          <ac:inkMkLst>
            <pc:docMk/>
            <pc:sldMk cId="241779537" sldId="276"/>
            <ac:inkMk id="62" creationId="{1DCC34F7-5A7E-9C4D-3FF1-378FCB9D8889}"/>
          </ac:inkMkLst>
        </pc:inkChg>
        <pc:inkChg chg="add">
          <ac:chgData name="Philippe Miron" userId="S::philippe.miron@premera.com::5b47e932-0071-4bf5-b90a-70dc17b04168" providerId="AD" clId="Web-{4A8EA893-9C1B-2228-3479-A74358B0FC75}" dt="2024-10-28T17:47:29.520" v="445"/>
          <ac:inkMkLst>
            <pc:docMk/>
            <pc:sldMk cId="241779537" sldId="276"/>
            <ac:inkMk id="63" creationId="{C046F299-727B-0D88-2EBC-B5B9AE0F631A}"/>
          </ac:inkMkLst>
        </pc:inkChg>
        <pc:inkChg chg="add">
          <ac:chgData name="Philippe Miron" userId="S::philippe.miron@premera.com::5b47e932-0071-4bf5-b90a-70dc17b04168" providerId="AD" clId="Web-{4A8EA893-9C1B-2228-3479-A74358B0FC75}" dt="2024-10-28T17:47:42.099" v="448"/>
          <ac:inkMkLst>
            <pc:docMk/>
            <pc:sldMk cId="241779537" sldId="276"/>
            <ac:inkMk id="65" creationId="{77F24FF8-B04C-35A8-1E8B-53FF0A8A4E1B}"/>
          </ac:inkMkLst>
        </pc:inkChg>
        <pc:inkChg chg="add">
          <ac:chgData name="Philippe Miron" userId="S::philippe.miron@premera.com::5b47e932-0071-4bf5-b90a-70dc17b04168" providerId="AD" clId="Web-{4A8EA893-9C1B-2228-3479-A74358B0FC75}" dt="2024-10-28T17:48:02.256" v="453"/>
          <ac:inkMkLst>
            <pc:docMk/>
            <pc:sldMk cId="241779537" sldId="276"/>
            <ac:inkMk id="68" creationId="{83CEA98E-AEF6-70BE-BA50-233518DFC8DC}"/>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1T15:28:38.957"/>
    </inkml:context>
    <inkml:brush xml:id="br0">
      <inkml:brushProperty name="width" value="0.1" units="cm"/>
      <inkml:brushProperty name="height" value="0.1" units="cm"/>
      <inkml:brushProperty name="color" value="#E71224"/>
    </inkml:brush>
  </inkml:definitions>
  <inkml:trace contextRef="#ctx0" brushRef="#br0">20427 13174 16383 0 0,'2'0'0'0'0,"4"0"0"0"0,8 0 0 0 0,7 0 0 0 0,7 0 0 0 0,6 0 0 0 0,3 0 0 0 0,3 0 0 0 0,0 0 0 0 0,2 0 0 0 0,1 0 0 0 0,3 0 0 0 0,1 0 0 0 0,2 0 0 0 0,2 0 0 0 0,0 0 0 0 0,1 0 0 0 0,-2 0 0 0 0,-1 0 0 0 0,-3 0 0 0 0,-3 0 0 0 0,-2 0 0 0 0,-3 0 0 0 0,-2 0 0 0 0,-2 0 0 0 0,-1 0 0 0 0,-1 0 0 0 0,0 0 0 0 0,0 0 0 0 0,1 0 0 0 0,0 0 0 0 0,1 0 0 0 0,1 0 0 0 0,0 1 0 0 0,1 1 0 0 0,0 0 0 0 0,-2 0 0 0 0,-2-1 0 0 0,0-1 0 0 0,0 1 0 0 0,-1-1 0 0 0,0 0 0 0 0,1 0 0 0 0,-2 0 0 0 0,1 0 0 0 0,-1 0 0 0 0,1 0 0 0 0,1 0 0 0 0,1 0 0 0 0,2 0 0 0 0,1 0 0 0 0,3 0 0 0 0,0 0 0 0 0,1 0 0 0 0,-1 0 0 0 0,-1 0 0 0 0,-2 0 0 0 0,-3 0 0 0 0,0 0 0 0 0,-1 0 0 0 0,-1 0 0 0 0,0 0 0 0 0,1 0 0 0 0,-1 0 0 0 0,0 0 0 0 0,1 0 0 0 0,1 0 0 0 0,2 0 0 0 0,0 0 0 0 0,1 0 0 0 0,0 0 0 0 0,0 0 0 0 0,-1 0 0 0 0,-2 0 0 0 0,-2 0 0 0 0,-3 0 0 0 0,0 0 0 0 0,-2 0 0 0 0,-1 0 0 0 0,2 0 0 0 0,2 0 0 0 0,2 0 0 0 0,3 0 0 0 0,4 0 0 0 0,4-1 0 0 0,4-1 0 0 0,4 0 0 0 0,3 0 0 0 0,1 1 0 0 0,1 0 0 0 0,-3 1 0 0 0,-4 0 0 0 0,-4 0 0 0 0,-5 0 0 0 0,-4 0 0 0 0,-5 0 0 0 0,-3 0 0 0 0,-3 0 0 0 0,-3 0 0 0 0,-1-1 0 0 0,-2 0 0 0 0,0 0 0 0 0,-2-1 0 0 0,-1 1 0 0 0,-1 0 0 0 0,0 1 0 0 0,0-1 0 0 0,1 0 0 0 0,0-1 0 0 0,1 1 0 0 0,0 0 0 0 0,1 0 0 0 0,1 1 0 0 0,0 0 0 0 0,3 0 0 0 0,1 0 0 0 0,0 0 0 0 0,2 0 0 0 0,1 0 0 0 0,0 0 0 0 0,1 0 0 0 0,1 0 0 0 0,0 0 0 0 0,0-1 0 0 0,3-1 0 0 0,-1 1 0 0 0,-1-1 0 0 0,-1 1 0 0 0,-1 0 0 0 0,0 0 0 0 0,-1 1 0 0 0,1 0 0 0 0,-2 0 0 0 0,1 0 0 0 0,-1 0 0 0 0,-1 0 0 0 0,-2 0 0 0 0,0 0 0 0 0,-2 0 0 0 0,1 0 0 0 0,-1 0 0 0 0,1 0 0 0 0,0 0 0 0 0,1 0 0 0 0,0 0 0 0 0,0 0 0 0 0,2 0 0 0 0,0 0 0 0 0,2 0 0 0 0,1 0 0 0 0,3 0 0 0 0,3 0 0 0 0,2 0 0 0 0,2 0 0 0 0,1 0 0 0 0,0 0 0 0 0,-2 0 0 0 0,-1 0 0 0 0,-1 0 0 0 0,-3 0 0 0 0,-1 0 0 0 0,-2 0 0 0 0,-2 0 0 0 0,-1 0 0 0 0,-1 0 0 0 0,0 0 0 0 0,0 0 0 0 0,0 0 0 0 0,1 0 0 0 0,0 0 0 0 0,1 0 0 0 0,1-1 0 0 0,2-1 0 0 0,0 1 0 0 0,1-1 0 0 0,1 1 0 0 0,0 1 0 0 0,1-1 0 0 0,-2 1 0 0 0,-2 0 0 0 0,-2 0 0 0 0,-1 0 0 0 0,-2 0 0 0 0,0 0 0 0 0,-1 0 0 0 0,0 0 0 0 0,1 1 0 0 0,1-1 0 0 0,1 0 0 0 0,1 0 0 0 0,3 0 0 0 0,3 0 0 0 0,3 0 0 0 0,2 0 0 0 0,2 0 0 0 0,1 0 0 0 0,1 0 0 0 0,1 0 0 0 0,-1 0 0 0 0,0 0 0 0 0,-2 0 0 0 0,-2 0 0 0 0,-1 0 0 0 0,0 0 0 0 0,-2 0 0 0 0,1 0 0 0 0,0 0 0 0 0,-1 0 0 0 0,-1 0 0 0 0,-2 0 0 0 0,-1 0 0 0 0,-1 0 0 0 0,-3 0 0 0 0,-1 0 0 0 0,-1 0 0 0 0,0 0 0 0 0,-1 0 0 0 0,0 0 0 0 0,1 0 0 0 0,0 0 0 0 0,1 0 0 0 0,-1 0 0 0 0,1 2 0 0 0,0-1 0 0 0,0 1 0 0 0,0-1 0 0 0,0-1 0 0 0,-1 1 0 0 0,0-1 0 0 0,-2 1 0 0 0,0 0 0 0 0,-2 0 0 0 0,0 1 0 0 0,-1-1 0 0 0,0 0 0 0 0,0 0 0 0 0,1-1 0 0 0,1 0 0 0 0,0 0 0 0 0,1 0 0 0 0,1 0 0 0 0,0 0 0 0 0,0 0 0 0 0,2 0 0 0 0,2 0 0 0 0,2 0 0 0 0,3 0 0 0 0,1 0 0 0 0,1 0 0 0 0,0-1 0 0 0,0 0 0 0 0,0-1 0 0 0,1 1 0 0 0,-1 0 0 0 0,-3 0 0 0 0,0 0 0 0 0,-2 0 0 0 0,0 0 0 0 0,0-1 0 0 0,1 0 0 0 0,0 1 0 0 0,1 1 0 0 0,0-1 0 0 0,2 1 0 0 0,-1 0 0 0 0,0 0 0 0 0,1 0 0 0 0,0 0 0 0 0,0 0 0 0 0,-1 0 0 0 0,-1 0 0 0 0,0 1 0 0 0,-3-1 0 0 0,-3 0 0 0 0,-3 0 0 0 0,-4 0 0 0 0,-2 0 0 0 0,-3 0 0 0 0,-1 0 0 0 0,-2 0 0 0 0,0 0 0 0 0,-2 0 0 0 0,0 0 0 0 0,0 0 0 0 0,-1 0 0 0 0,0 0 0 0 0,1 0 0 0 0,-1 0 0 0 0,-1 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5"/>
    </inkml:context>
    <inkml:brush xml:id="br0">
      <inkml:brushProperty name="width" value="0.1" units="cm"/>
      <inkml:brushProperty name="height" value="0.1" units="cm"/>
    </inkml:brush>
  </inkml:definitions>
  <inkml:trace contextRef="#ctx0" brushRef="#br0">34140 12317 16383 0 0,'0'2'0'0'0,"0"3"0"0"0,2 8 0 0 0,-1 6 0 0 0,2 8 0 0 0,1 9 0 0 0,2 7 0 0 0,3 11 0 0 0,0 4 0 0 0,0-7 0 0 0,-1-3 0 0 0,-1-3 0 0 0,3 5 0 0 0,-1 0 0 0 0,0-4 0 0 0,-3-9 0 0 0,0-4 0 0 0,-1-5 0 0 0,-2-3 0 0 0,-2-2 0 0 0,0-4 0 0 0,-1 0 0 0 0,0-3 0 0 0,0-2 0 0 0,0 0 0 0 0,1 3 0 0 0,0 0 0 0 0,0 3 0 0 0,0 3 0 0 0,0 1 0 0 0,0-1 0 0 0,-1 0 0 0 0,0 0 0 0 0,0-2 0 0 0,0 0 0 0 0,0-1 0 0 0,0-2 0 0 0,-1-2 0 0 0,-1 0 0 0 0,1 2 0 0 0,0-1 0 0 0,0 3 0 0 0,1 0 0 0 0,0 3 0 0 0,0 1 0 0 0,0-3 0 0 0,0 1 0 0 0,0-2 0 0 0,0-1 0 0 0,0-3 0 0 0,1-2 0 0 0,0-4 0 0 0,-1-7 0 0 0,0-5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6"/>
    </inkml:context>
    <inkml:brush xml:id="br0">
      <inkml:brushProperty name="width" value="0.1" units="cm"/>
      <inkml:brushProperty name="height" value="0.1" units="cm"/>
    </inkml:brush>
  </inkml:definitions>
  <inkml:trace contextRef="#ctx0" brushRef="#br0">34257 12395 16383 0 0,'1'-1'0'0'0,"1"0"0"0"0,1-1 0 0 0,2 0 0 0 0,0-1 0 0 0,4 0 0 0 0,2 1 0 0 0,5 0 0 0 0,8-1 0 0 0,11 1 0 0 0,13-1 0 0 0,17 0 0 0 0,4 1 0 0 0,-3 0 0 0 0,12 1 0 0 0,18 0 0 0 0,24 1 0 0 0,2 1 0 0 0,16 1 0 0 0,-3 0 0 0 0,11 0 0 0 0,-7-1 0 0 0,8 0 0 0 0,-8-1 0 0 0,0 0 0 0 0,8 0 0 0 0,-13 0 0 0 0,-21 0 0 0 0,-21 0 0 0 0,-4 0 0 0 0,-9 0 0 0 0,1 0 0 0 0,-5-1 0 0 0,0-1 0 0 0,-5 0 0 0 0,-9 1 0 0 0,-6 0 0 0 0,3 0 0 0 0,-2 1 0 0 0,3 0 0 0 0,-2 0 0 0 0,-6 0 0 0 0,-4 0 0 0 0,-7 0 0 0 0,7 0 0 0 0,-1 0 0 0 0,-1 0 0 0 0,-5 0 0 0 0,-4 2 0 0 0,-3-1 0 0 0,1 0 0 0 0,0 1 0 0 0,-2-2 0 0 0,-4 1 0 0 0,-1-1 0 0 0,-2 0 0 0 0,-3 0 0 0 0,-5 0 0 0 0,-3 0 0 0 0,-4 0 0 0 0,-3 1 0 0 0,-2 2 0 0 0,-2 2 0 0 0,-2 4 0 0 0,-1 2 0 0 0,0 9 0 0 0,0 7 0 0 0,-1 3 0 0 0,1 5 0 0 0,-1 2 0 0 0,1 0 0 0 0,0-6 0 0 0,0-3 0 0 0,0-1 0 0 0,0 0 0 0 0,0 0 0 0 0,0 2 0 0 0,0-2 0 0 0,0 0 0 0 0,-1 2 0 0 0,-1 2 0 0 0,-1 3 0 0 0,0-1 0 0 0,1 1 0 0 0,0 1 0 0 0,0-3 0 0 0,0-3 0 0 0,0-1 0 0 0,1-1 0 0 0,0-2 0 0 0,1 2 0 0 0,0-3 0 0 0,0-1 0 0 0,0 0 0 0 0,0-1 0 0 0,0 1 0 0 0,1-2 0 0 0,1 2 0 0 0,-1-3 0 0 0,1 1 0 0 0,1-1 0 0 0,-1-3 0 0 0,0-1 0 0 0,0-1 0 0 0,0-2 0 0 0,-1 0 0 0 0,1-1 0 0 0,-1-2 0 0 0,1-2 0 0 0,-1-1 0 0 0,-1-1 0 0 0,1 0 0 0 0,-1 2 0 0 0,0-1 0 0 0,0 0 0 0 0,0 0 0 0 0,-1-1 0 0 0,-2-3 0 0 0,-1 0 0 0 0,-4-2 0 0 0,-2-1 0 0 0,-6 1 0 0 0,-8 1 0 0 0,-9 0 0 0 0,-11 1 0 0 0,-9 0 0 0 0,-14-2 0 0 0,-17 0 0 0 0,-7 0 0 0 0,-32 1 0 0 0,-25 1 0 0 0,-2 0 0 0 0,-10-2 0 0 0,7 1 0 0 0,24-1 0 0 0,20-1 0 0 0,1 0 0 0 0,6 0 0 0 0,7 0 0 0 0,8 0 0 0 0,6 0 0 0 0,15 0 0 0 0,7 0 0 0 0,4 0 0 0 0,1 0 0 0 0,1 0 0 0 0,-3 0 0 0 0,4 0 0 0 0,7 0 0 0 0,0 0 0 0 0,-2 0 0 0 0,-6 0 0 0 0,3 0 0 0 0,-1 0 0 0 0,-2 1 0 0 0,4 1 0 0 0,6-1 0 0 0,0 1 0 0 0,4-1 0 0 0,2 1 0 0 0,4 0 0 0 0,3 0 0 0 0,3 0 0 0 0,5 0 0 0 0,2 1 0 0 0,2 0 0 0 0,-1 0 0 0 0,1 0 0 0 0,0 1 0 0 0,0-1 0 0 0,0-1 0 0 0,1 1 0 0 0,1-1 0 0 0,-4 1 0 0 0,0 0 0 0 0,-2 0 0 0 0,-2 0 0 0 0,-1 1 0 0 0,2-1 0 0 0,2 0 0 0 0,-1 1 0 0 0,1 0 0 0 0,1 0 0 0 0,-2 0 0 0 0,-1-1 0 0 0,2 0 0 0 0,3 0 0 0 0,2-2 0 0 0,3 1 0 0 0,3 0 0 0 0,1-1 0 0 0,0 0 0 0 0,2 0 0 0 0,1 0 0 0 0,0 0 0 0 0,1 0 0 0 0,-1 0 0 0 0,-1 1 0 0 0,-1-1 0 0 0,1 0 0 0 0,-2 0 0 0 0,1 1 0 0 0,0-1 0 0 0,1 1 0 0 0,1-1 0 0 0,0-1 0 0 0,0 1 0 0 0,1 0 0 0 0,0 0 0 0 0,-1 0 0 0 0,0 0 0 0 0,-1-1 0 0 0,1 2 0 0 0,-1-1 0 0 0,-1 0 0 0 0,0 0 0 0 0,0 0 0 0 0,0-1 0 0 0,1 0 0 0 0,1 0 0 0 0,0 0 0 0 0,1 0 0 0 0,-1 0 0 0 0,1 0 0 0 0,0 0 0 0 0,1-1 0 0 0,0-2 0 0 0,2-3 0 0 0,1-2 0 0 0,1-2 0 0 0,-1-4 0 0 0,-2-3 0 0 0,1-2 0 0 0,0 0 0 0 0,0 2 0 0 0,1 1 0 0 0,0 2 0 0 0,1 2 0 0 0,0 2 0 0 0,0 0 0 0 0,0 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7"/>
    </inkml:context>
    <inkml:brush xml:id="br0">
      <inkml:brushProperty name="width" value="0.1" units="cm"/>
      <inkml:brushProperty name="height" value="0.1" units="cm"/>
    </inkml:brush>
  </inkml:definitions>
  <inkml:trace contextRef="#ctx0" brushRef="#br0">34218 14527 16383 0 0,'0'2'0'0'0,"0"2"0"0"0,0 5 0 0 0,-1 5 0 0 0,-1 18 0 0 0,-1 16 0 0 0,0 19 0 0 0,-1 15 0 0 0,-2 21 0 0 0,-2 10 0 0 0,1 0 0 0 0,1-12 0 0 0,3-13 0 0 0,0-16 0 0 0,2-15 0 0 0,1-15 0 0 0,1-9 0 0 0,1-8 0 0 0,0-5 0 0 0,1-5 0 0 0,-1-4 0 0 0,0-4 0 0 0,-1-4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8"/>
    </inkml:context>
    <inkml:brush xml:id="br0">
      <inkml:brushProperty name="width" value="0.1" units="cm"/>
      <inkml:brushProperty name="height" value="0.1" units="cm"/>
    </inkml:brush>
  </inkml:definitions>
  <inkml:trace contextRef="#ctx0" brushRef="#br0">34280 14496 16383 0 0,'1'-1'0'0'0,"1"0"0"0"0,3-1 0 0 0,1-2 0 0 0,3 0 0 0 0,4-1 0 0 0,11-1 0 0 0,11-1 0 0 0,12-1 0 0 0,23-2 0 0 0,4 0 0 0 0,14 1 0 0 0,18-1 0 0 0,10 2 0 0 0,0 0 0 0 0,11 2 0 0 0,2 2 0 0 0,-14 0 0 0 0,-9 1 0 0 0,-8 1 0 0 0,-2 1 0 0 0,-1 0 0 0 0,1 1 0 0 0,1 0 0 0 0,-11 0 0 0 0,-5 0 0 0 0,-2 0 0 0 0,3 0 0 0 0,2 1 0 0 0,-6 0 0 0 0,-3 0 0 0 0,1 1 0 0 0,-5-1 0 0 0,-10 0 0 0 0,0 0 0 0 0,2-1 0 0 0,-5 0 0 0 0,-1-1 0 0 0,4-1 0 0 0,-4 0 0 0 0,-7 0 0 0 0,-3 1 0 0 0,-6 0 0 0 0,-2 0 0 0 0,-3-1 0 0 0,-1 0 0 0 0,-2 1 0 0 0,-4 0 0 0 0,-5 0 0 0 0,2 1 0 0 0,-1 0 0 0 0,-2-1 0 0 0,4 0 0 0 0,-1-1 0 0 0,1 1 0 0 0,-1 1 0 0 0,2-1 0 0 0,0 1 0 0 0,-2 0 0 0 0,2 0 0 0 0,-4 0 0 0 0,-2 0 0 0 0,-4 0 0 0 0,-4 0 0 0 0,-2 0 0 0 0,0 0 0 0 0,-1 0 0 0 0,0 0 0 0 0,-2 0 0 0 0,-1 0 0 0 0,0 0 0 0 0,0 0 0 0 0,0 0 0 0 0,0 0 0 0 0,-2 1 0 0 0,-2 1 0 0 0,-1 5 0 0 0,-1 4 0 0 0,0 6 0 0 0,-1 4 0 0 0,0 2 0 0 0,-1 5 0 0 0,2 3 0 0 0,-1 2 0 0 0,2 2 0 0 0,1 2 0 0 0,1 1 0 0 0,0 0 0 0 0,0 3 0 0 0,2 10 0 0 0,1 4 0 0 0,1 3 0 0 0,-1 2 0 0 0,-1-1 0 0 0,0-3 0 0 0,-3-6 0 0 0,0-7 0 0 0,-1-5 0 0 0,-1-6 0 0 0,1-4 0 0 0,0-6 0 0 0,0-1 0 0 0,-1-2 0 0 0,2 0 0 0 0,-1-1 0 0 0,0 1 0 0 0,0-3 0 0 0,-1-3 0 0 0,-1-4 0 0 0,-2-3 0 0 0,-2-3 0 0 0,-5-2 0 0 0,-4 0 0 0 0,-10-2 0 0 0,-7 0 0 0 0,-14 2 0 0 0,-10 1 0 0 0,-1 1 0 0 0,-2-1 0 0 0,-21 3 0 0 0,-14-1 0 0 0,-9 0 0 0 0,-7-1 0 0 0,-3-2 0 0 0,9 0 0 0 0,7 0 0 0 0,2-1 0 0 0,-1 0 0 0 0,9-1 0 0 0,1 3 0 0 0,-2 0 0 0 0,8 0 0 0 0,-2 0 0 0 0,5-1 0 0 0,-3 1 0 0 0,-10 1 0 0 0,-18 1 0 0 0,0 0 0 0 0,9-1 0 0 0,0 0 0 0 0,-5-2 0 0 0,7 0 0 0 0,-1-1 0 0 0,7 2 0 0 0,-2-1 0 0 0,7 1 0 0 0,9-1 0 0 0,12 0 0 0 0,0-1 0 0 0,4 2 0 0 0,-1-1 0 0 0,3 1 0 0 0,7-1 0 0 0,7 0 0 0 0,0-1 0 0 0,6 2 0 0 0,3-1 0 0 0,0 0 0 0 0,2 0 0 0 0,2 1 0 0 0,3 0 0 0 0,1 0 0 0 0,-5 0 0 0 0,0 1 0 0 0,1-1 0 0 0,3 1 0 0 0,0-1 0 0 0,1 0 0 0 0,5 1 0 0 0,2-1 0 0 0,4-1 0 0 0,2 0 0 0 0,3 0 0 0 0,-1 0 0 0 0,-1-1 0 0 0,1 1 0 0 0,1 0 0 0 0,2 0 0 0 0,0 0 0 0 0,1-1 0 0 0,-1 0 0 0 0,0 1 0 0 0,0-1 0 0 0,-3 1 0 0 0,0 0 0 0 0,-1 0 0 0 0,1 0 0 0 0,2 0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9"/>
    </inkml:context>
    <inkml:brush xml:id="br0">
      <inkml:brushProperty name="width" value="0.1" units="cm"/>
      <inkml:brushProperty name="height" value="0.1" units="cm"/>
    </inkml:brush>
  </inkml:definitions>
  <inkml:trace contextRef="#ctx0" brushRef="#br0">34087 16179 16383 0 0,'0'2'0'0'0,"1"2"0"0"0,1 8 0 0 0,0 5 0 0 0,1 6 0 0 0,0 2 0 0 0,0 4 0 0 0,-1 4 0 0 0,0 6 0 0 0,-1 5 0 0 0,-1 8 0 0 0,1 8 0 0 0,-1-3 0 0 0,-1 3 0 0 0,1-3 0 0 0,0 2 0 0 0,0-2 0 0 0,0-7 0 0 0,0-5 0 0 0,0-9 0 0 0,0-10 0 0 0,0-7 0 0 0,0-9 0 0 0,0-7 0 0 0,0-4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0"/>
    </inkml:context>
    <inkml:brush xml:id="br0">
      <inkml:brushProperty name="width" value="0.1" units="cm"/>
      <inkml:brushProperty name="height" value="0.1" units="cm"/>
    </inkml:brush>
  </inkml:definitions>
  <inkml:trace contextRef="#ctx0" brushRef="#br0">34114 16158 16383 0 0,'1'0'0'0'0,"2"-2"0"0"0,6 0 0 0 0,6-2 0 0 0,13-1 0 0 0,18-2 0 0 0,18 0 0 0 0,16-2 0 0 0,32-1 0 0 0,5 1 0 0 0,8 2 0 0 0,16 2 0 0 0,2 1 0 0 0,13 1 0 0 0,16 0 0 0 0,0 1 0 0 0,-22 2 0 0 0,1 1 0 0 0,-6 2 0 0 0,-6 0 0 0 0,-5-1 0 0 0,-6 2 0 0 0,10-1 0 0 0,-1 0 0 0 0,-18-1 0 0 0,-11-1 0 0 0,-10 0 0 0 0,-7-1 0 0 0,-16 0 0 0 0,-8 0 0 0 0,-7 0 0 0 0,-8 0 0 0 0,-6-1 0 0 0,-4-1 0 0 0,-8 0 0 0 0,-6 1 0 0 0,-5 0 0 0 0,-5 0 0 0 0,-5 1 0 0 0,-1 0 0 0 0,0 0 0 0 0,0 0 0 0 0,-2 0 0 0 0,1 0 0 0 0,0 0 0 0 0,-1 0 0 0 0,2-1 0 0 0,1 0 0 0 0,2-1 0 0 0,1 1 0 0 0,2-1 0 0 0,0 0 0 0 0,-1 1 0 0 0,-1-1 0 0 0,-3 1 0 0 0,0 0 0 0 0,-1-1 0 0 0,1 1 0 0 0,2 0 0 0 0,0 0 0 0 0,-1 1 0 0 0,1 0 0 0 0,4-1 0 0 0,0 2 0 0 0,1-1 0 0 0,-2 0 0 0 0,-1 0 0 0 0,-1 0 0 0 0,0 0 0 0 0,0 0 0 0 0,-3 0 0 0 0,-2 0 0 0 0,-2 0 0 0 0,-2 0 0 0 0,-2 3 0 0 0,-2 2 0 0 0,-1 5 0 0 0,-1 5 0 0 0,-1 6 0 0 0,0 12 0 0 0,0 3 0 0 0,1 3 0 0 0,2 3 0 0 0,-1 2 0 0 0,2 3 0 0 0,0-2 0 0 0,1 3 0 0 0,0 5 0 0 0,-1-3 0 0 0,-1-5 0 0 0,1-2 0 0 0,-1 8 0 0 0,1 3 0 0 0,-1 0 0 0 0,0-2 0 0 0,1-7 0 0 0,-1-6 0 0 0,-1-4 0 0 0,1-4 0 0 0,0-3 0 0 0,0-2 0 0 0,0 0 0 0 0,0-2 0 0 0,1-1 0 0 0,-1 2 0 0 0,1-1 0 0 0,-1-2 0 0 0,0-3 0 0 0,0-3 0 0 0,-1-3 0 0 0,0-3 0 0 0,-1-2 0 0 0,0-3 0 0 0,0-1 0 0 0,0 0 0 0 0,1-1 0 0 0,0 1 0 0 0,0 1 0 0 0,0 0 0 0 0,1 0 0 0 0,-1 0 0 0 0,0 0 0 0 0,-1-1 0 0 0,-2-2 0 0 0,-6-1 0 0 0,-4-2 0 0 0,-9-1 0 0 0,-9 0 0 0 0,-15 1 0 0 0,-13 0 0 0 0,-36 0 0 0 0,-5 1 0 0 0,-16 0 0 0 0,-10 0 0 0 0,-7 0 0 0 0,-7 0 0 0 0,-5 0 0 0 0,-5 0 0 0 0,18-1 0 0 0,14-1 0 0 0,1-1 0 0 0,3-1 0 0 0,-8-1 0 0 0,0-1 0 0 0,4 2 0 0 0,-7-1 0 0 0,11 1 0 0 0,8 0 0 0 0,7 2 0 0 0,5 0 0 0 0,3 1 0 0 0,3 1 0 0 0,2 0 0 0 0,9 0 0 0 0,2 1 0 0 0,-3-1 0 0 0,6 0 0 0 0,0 2 0 0 0,-3 0 0 0 0,-3 0 0 0 0,7-1 0 0 0,9 2 0 0 0,3-1 0 0 0,2 0 0 0 0,7-1 0 0 0,3 1 0 0 0,5 0 0 0 0,6 0 0 0 0,6 0 0 0 0,4-2 0 0 0,5 1 0 0 0,1-1 0 0 0,3 1 0 0 0,2 0 0 0 0,2 0 0 0 0,1 0 0 0 0,3 0 0 0 0,0-1 0 0 0,-4 1 0 0 0,1-1 0 0 0,-1 0 0 0 0,0 0 0 0 0,-2 1 0 0 0,-1 0 0 0 0,0 1 0 0 0,-3-1 0 0 0,-4-1 0 0 0,2 1 0 0 0,1-1 0 0 0,4 0 0 0 0,2 0 0 0 0,3 0 0 0 0,2-2 0 0 0,1-3 0 0 0,2-4 0 0 0,0-1 0 0 0,1-2 0 0 0,0 0 0 0 0,0 0 0 0 0,-1-2 0 0 0,1 1 0 0 0,0 0 0 0 0,0-3 0 0 0,0-1 0 0 0,1-3 0 0 0,-1-2 0 0 0,1 2 0 0 0,0 0 0 0 0,1 2 0 0 0,0 1 0 0 0,0 3 0 0 0,1 0 0 0 0,0 1 0 0 0,0 0 0 0 0,1 1 0 0 0,0 1 0 0 0,0 0 0 0 0,0-1 0 0 0,0-1 0 0 0,1 0 0 0 0,0 1 0 0 0,-1-1 0 0 0,0 2 0 0 0,0 1 0 0 0,0 0 0 0 0,-1 2 0 0 0,0 2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1"/>
    </inkml:context>
    <inkml:brush xml:id="br0">
      <inkml:brushProperty name="width" value="0.1" units="cm"/>
      <inkml:brushProperty name="height" value="0.1" units="cm"/>
    </inkml:brush>
  </inkml:definitions>
  <inkml:trace contextRef="#ctx0" brushRef="#br0">34065 17966 16383 0 0,'0'2'0'0'0,"0"2"0"0"0,0 6 0 0 0,0 1 0 0 0,0 4 0 0 0,0 6 0 0 0,0 8 0 0 0,0 13 0 0 0,0 7 0 0 0,0 14 0 0 0,0-1 0 0 0,-2 0 0 0 0,0 12 0 0 0,1 1 0 0 0,-1-3 0 0 0,1-5 0 0 0,0 0 0 0 0,1-8 0 0 0,0-8 0 0 0,0-9 0 0 0,0-6 0 0 0,0-5 0 0 0,1-5 0 0 0,1-3 0 0 0,-1-5 0 0 0,0-4 0 0 0,1-3 0 0 0,0 0 0 0 0,-1-1 0 0 0,0-2 0 0 0,1 0 0 0 0,0-2 0 0 0,-1 0 0 0 0,0 0 0 0 0,-1-1 0 0 0,1 2 0 0 0,0 1 0 0 0,0 0 0 0 0,0 0 0 0 0,0-1 0 0 0,0-1 0 0 0,-1 0 0 0 0,0-1 0 0 0,0 0 0 0 0,0 1 0 0 0,0-1 0 0 0,0 0 0 0 0,0 0 0 0 0,0 1 0 0 0,0 1 0 0 0,0 0 0 0 0,0-1 0 0 0,0 0 0 0 0,0 0 0 0 0,0-1 0 0 0,0 1 0 0 0,1-2 0 0 0,1-2 0 0 0,1-2 0 0 0,0-2 0 0 0,2-2 0 0 0,1-1 0 0 0,3-2 0 0 0,9-1 0 0 0,12 0 0 0 0,11-1 0 0 0,17-2 0 0 0,14-1 0 0 0,13 1 0 0 0,29-5 0 0 0,15-2 0 0 0,38-2 0 0 0,16 1 0 0 0,25 0 0 0 0,-14 3 0 0 0,-16 3 0 0 0,-12 3 0 0 0,-13 3 0 0 0,-12 2 0 0 0,-11 3 0 0 0,-9 1 0 0 0,-8 0 0 0 0,-16 2 0 0 0,-9-1 0 0 0,-6 1 0 0 0,-1-1 0 0 0,-2 1 0 0 0,-4-1 0 0 0,-9 0 0 0 0,-14 0 0 0 0,-5 0 0 0 0,-1 0 0 0 0,-6 0 0 0 0,-3 0 0 0 0,-1 1 0 0 0,-2 1 0 0 0,-3-1 0 0 0,2 1 0 0 0,0 0 0 0 0,3 0 0 0 0,-1-1 0 0 0,1 1 0 0 0,-2-2 0 0 0,-4 1 0 0 0,-1-1 0 0 0,4 0 0 0 0,-2 0 0 0 0,-3 0 0 0 0,0 0 0 0 0,-3 0 0 0 0,-3 0 0 0 0,-4 0 0 0 0,-2 0 0 0 0,-2 0 0 0 0,-1-1 0 0 0,-1-1 0 0 0,0 1 0 0 0,0 0 0 0 0,0 1 0 0 0,-1-1 0 0 0,11 1 0 0 0,5 0 0 0 0,1 0 0 0 0,1 0 0 0 0,-3 0 0 0 0,0 0 0 0 0,-4 0 0 0 0,-2 0 0 0 0,-5 0 0 0 0,-2 0 0 0 0,-3 0 0 0 0,-2 0 0 0 0,-1 0 0 0 0,0 0 0 0 0,0 0 0 0 0,0 0 0 0 0,0 0 0 0 0,-1-1 0 0 0,1 0 0 0 0,-2-1 0 0 0,-1 0 0 0 0,0-1 0 0 0,-2 0 0 0 0,-1-1 0 0 0,0-2 0 0 0,0 0 0 0 0,0-2 0 0 0,0-5 0 0 0,0-2 0 0 0,-1-3 0 0 0,0-2 0 0 0,1-2 0 0 0,-1-9 0 0 0,0-4 0 0 0,0-2 0 0 0,-1-6 0 0 0,0-2 0 0 0,0 2 0 0 0,-1 4 0 0 0,0 4 0 0 0,-1 3 0 0 0,0 3 0 0 0,-1-4 0 0 0,-2-3 0 0 0,1 0 0 0 0,0 4 0 0 0,1 4 0 0 0,0 2 0 0 0,1 2 0 0 0,0 4 0 0 0,0 1 0 0 0,1 2 0 0 0,-1-5 0 0 0,0-2 0 0 0,1 0 0 0 0,-1 2 0 0 0,1 0 0 0 0,0 1 0 0 0,-1 1 0 0 0,1 1 0 0 0,0 0 0 0 0,1-1 0 0 0,-1-3 0 0 0,-1-2 0 0 0,1 1 0 0 0,-1 2 0 0 0,1 3 0 0 0,1 3 0 0 0,0 2 0 0 0,-1 2 0 0 0,1 3 0 0 0,0 1 0 0 0,0 0 0 0 0,1 1 0 0 0,0 1 0 0 0,0 1 0 0 0,-1 0 0 0 0,-1 2 0 0 0,-2 1 0 0 0,-2 1 0 0 0,-7 0 0 0 0,-5-1 0 0 0,-5 1 0 0 0,-5 0 0 0 0,-6 1 0 0 0,0-1 0 0 0,-4 1 0 0 0,-6 0 0 0 0,-11 2 0 0 0,-4 0 0 0 0,-9 1 0 0 0,-8 1 0 0 0,-1 1 0 0 0,8-1 0 0 0,6-1 0 0 0,-2 1 0 0 0,0-1 0 0 0,2 0 0 0 0,2 0 0 0 0,2 0 0 0 0,6 0 0 0 0,3-2 0 0 0,-2 0 0 0 0,-1 0 0 0 0,-2-1 0 0 0,-3 0 0 0 0,-1 0 0 0 0,5-1 0 0 0,-11 1 0 0 0,0 0 0 0 0,1 0 0 0 0,-4 0 0 0 0,5 0 0 0 0,6 0 0 0 0,-3 0 0 0 0,-7 0 0 0 0,2 0 0 0 0,-7 0 0 0 0,4 0 0 0 0,-6 0 0 0 0,4 0 0 0 0,7 0 0 0 0,-1 0 0 0 0,5 0 0 0 0,-5 2 0 0 0,4 0 0 0 0,-3 0 0 0 0,6-1 0 0 0,7 1 0 0 0,6-2 0 0 0,0 2 0 0 0,2 0 0 0 0,4 0 0 0 0,-4-1 0 0 0,2 0 0 0 0,2 0 0 0 0,4-1 0 0 0,2 0 0 0 0,-2 2 0 0 0,0-1 0 0 0,0 1 0 0 0,-2-1 0 0 0,-1 0 0 0 0,3 0 0 0 0,2-1 0 0 0,4 1 0 0 0,0 1 0 0 0,-6-1 0 0 0,-2 1 0 0 0,3 0 0 0 0,5 0 0 0 0,3 0 0 0 0,6-2 0 0 0,4 1 0 0 0,1-1 0 0 0,2 0 0 0 0,3 0 0 0 0,1 1 0 0 0,0 0 0 0 0,0 0 0 0 0,-1 0 0 0 0,-1-1 0 0 0,-1 1 0 0 0,0 0 0 0 0,0 0 0 0 0,-1 1 0 0 0,0-1 0 0 0,1-1 0 0 0,1 1 0 0 0,1-1 0 0 0,0 0 0 0 0,1 0 0 0 0,1 0 0 0 0,-1 0 0 0 0,2 0 0 0 0,0 0 0 0 0,0 0 0 0 0,1 0 0 0 0,0 0 0 0 0,-1 0 0 0 0,1 0 0 0 0,-1 0 0 0 0,0 0 0 0 0,-2 0 0 0 0,0 0 0 0 0,1 0 0 0 0,0 0 0 0 0,1 1 0 0 0,-1 0 0 0 0,0 0 0 0 0,0 0 0 0 0,0 0 0 0 0,1-1 0 0 0,1 0 0 0 0,-1 0 0 0 0,1 1 0 0 0,0 1 0 0 0,1 1 0 0 0,1 2 0 0 0,0-1 0 0 0,0 1 0 0 0,1 1 0 0 0,0-2 0 0 0,0 1 0 0 0,1-2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2"/>
    </inkml:context>
    <inkml:brush xml:id="br0">
      <inkml:brushProperty name="width" value="0.1" units="cm"/>
      <inkml:brushProperty name="height" value="0.1" units="cm"/>
    </inkml:brush>
  </inkml:definitions>
  <inkml:trace contextRef="#ctx0" brushRef="#br0">39337 10048 16383 0 0,'0'0'0'0'0,"0"3"0"0"0,0 2 0 0 0,0 3 0 0 0,0 1 0 0 0,0 7 0 0 0,0 4 0 0 0,0 1 0 0 0,-1 7 0 0 0,-1-1 0 0 0,1-2 0 0 0,-1 0 0 0 0,0 0 0 0 0,0-2 0 0 0,1-1 0 0 0,-1-4 0 0 0,2-3 0 0 0,-1-4 0 0 0,1-3 0 0 0,0-1 0 0 0,1-3 0 0 0,1 0 0 0 0,2-2 0 0 0,2 0 0 0 0,0 0 0 0 0,4-1 0 0 0,0 1 0 0 0,3 0 0 0 0,0 0 0 0 0,-1-1 0 0 0,1 0 0 0 0,4-1 0 0 0,1 0 0 0 0,7 2 0 0 0,3-1 0 0 0,1 1 0 0 0,0-1 0 0 0,1 0 0 0 0,9 1 0 0 0,4 1 0 0 0,0-1 0 0 0,7-1 0 0 0,3 0 0 0 0,-3 0 0 0 0,-5-1 0 0 0,-4 0 0 0 0,-3 0 0 0 0,6 0 0 0 0,0 0 0 0 0,-3 0 0 0 0,-3 0 0 0 0,-1 0 0 0 0,-1 0 0 0 0,-1 0 0 0 0,15 0 0 0 0,7 0 0 0 0,0 0 0 0 0,0 0 0 0 0,-3 0 0 0 0,-3 0 0 0 0,0 0 0 0 0,0 0 0 0 0,0 0 0 0 0,0 0 0 0 0,1 0 0 0 0,0 0 0 0 0,0 0 0 0 0,0 0 0 0 0,-1 0 0 0 0,16 0 0 0 0,5-2 0 0 0,-1 0 0 0 0,-3 1 0 0 0,-6-1 0 0 0,-6 1 0 0 0,4-1 0 0 0,0 0 0 0 0,1 1 0 0 0,-2-1 0 0 0,-1 0 0 0 0,0 0 0 0 0,-1 0 0 0 0,-2-1 0 0 0,-2 0 0 0 0,-1 1 0 0 0,0-1 0 0 0,-2 0 0 0 0,0 1 0 0 0,-3-1 0 0 0,0 0 0 0 0,-1 1 0 0 0,-2 0 0 0 0,-1-1 0 0 0,-2 1 0 0 0,-1 0 0 0 0,-1 0 0 0 0,2 0 0 0 0,1 0 0 0 0,1 1 0 0 0,2 0 0 0 0,-1 1 0 0 0,-1-2 0 0 0,-4 1 0 0 0,-4-1 0 0 0,-5 1 0 0 0,-6 1 0 0 0,-5-1 0 0 0,-3 0 0 0 0,-4 0 0 0 0,-1-1 0 0 0,-3 1 0 0 0,-1 1 0 0 0,-2-1 0 0 0,1 1 0 0 0,1 0 0 0 0,-1 0 0 0 0,0 0 0 0 0,-2-1 0 0 0,1-1 0 0 0,-2-1 0 0 0,0-1 0 0 0,-1-5 0 0 0,0-2 0 0 0,1-6 0 0 0,0-3 0 0 0,0-1 0 0 0,0-2 0 0 0,1-4 0 0 0,0-2 0 0 0,1 2 0 0 0,1-1 0 0 0,-1 2 0 0 0,-1 5 0 0 0,-2 5 0 0 0,0 4 0 0 0,-2 5 0 0 0,-2 3 0 0 0,-7 2 0 0 0,-3 2 0 0 0,-9 1 0 0 0,-11 3 0 0 0,-9 0 0 0 0,-12 1 0 0 0,-8 0 0 0 0,3 1 0 0 0,2-2 0 0 0,3-1 0 0 0,2 0 0 0 0,1-1 0 0 0,-2 0 0 0 0,-2-1 0 0 0,4 0 0 0 0,-1 0 0 0 0,-1-1 0 0 0,-1 0 0 0 0,-2 1 0 0 0,1 0 0 0 0,1 1 0 0 0,5-1 0 0 0,8 0 0 0 0,1 0 0 0 0,-2-1 0 0 0,1 0 0 0 0,0 0 0 0 0,-3 0 0 0 0,1 1 0 0 0,5 1 0 0 0,-1-1 0 0 0,1 0 0 0 0,-2 0 0 0 0,2 1 0 0 0,-3-1 0 0 0,2 1 0 0 0,4-1 0 0 0,-1 0 0 0 0,3 0 0 0 0,-2 1 0 0 0,1-1 0 0 0,2 0 0 0 0,-2 0 0 0 0,1-1 0 0 0,3 0 0 0 0,1 0 0 0 0,-3 2 0 0 0,-2 0 0 0 0,1-1 0 0 0,-5 1 0 0 0,1-2 0 0 0,1 1 0 0 0,3-1 0 0 0,5 0 0 0 0,-4 0 0 0 0,1 0 0 0 0,2 0 0 0 0,1 0 0 0 0,3 0 0 0 0,0 0 0 0 0,-5 0 0 0 0,-3 0 0 0 0,0 0 0 0 0,3 0 0 0 0,1-1 0 0 0,2-1 0 0 0,2 1 0 0 0,3 0 0 0 0,-2 0 0 0 0,0-1 0 0 0,2 1 0 0 0,1-1 0 0 0,2 1 0 0 0,1 0 0 0 0,2 1 0 0 0,-1 0 0 0 0,-1 0 0 0 0,-2-1 0 0 0,0-1 0 0 0,-2 1 0 0 0,-1 0 0 0 0,-1-1 0 0 0,-1 0 0 0 0,-1 1 0 0 0,1 0 0 0 0,0-1 0 0 0,-1 0 0 0 0,1 0 0 0 0,0 0 0 0 0,-1-1 0 0 0,0 1 0 0 0,-3 1 0 0 0,0-1 0 0 0,-4 0 0 0 0,0 0 0 0 0,1 1 0 0 0,3 0 0 0 0,4 1 0 0 0,0 0 0 0 0,0 0 0 0 0,0 0 0 0 0,1-1 0 0 0,-1 0 0 0 0,1-1 0 0 0,0 1 0 0 0,0 1 0 0 0,1-1 0 0 0,3 1 0 0 0,0 0 0 0 0,3 0 0 0 0,-1 0 0 0 0,2 0 0 0 0,1 0 0 0 0,1 0 0 0 0,0 0 0 0 0,-2 0 0 0 0,0 0 0 0 0,0 0 0 0 0,-2 0 0 0 0,1 0 0 0 0,1 0 0 0 0,2 0 0 0 0,2 0 0 0 0,3 0 0 0 0,1 0 0 0 0,1 0 0 0 0,0 0 0 0 0,1 0 0 0 0,1 0 0 0 0,-1 0 0 0 0,0 0 0 0 0,-1 0 0 0 0,1 0 0 0 0,1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3"/>
    </inkml:context>
    <inkml:brush xml:id="br0">
      <inkml:brushProperty name="width" value="0.1" units="cm"/>
      <inkml:brushProperty name="height" value="0.1" units="cm"/>
    </inkml:brush>
  </inkml:definitions>
  <inkml:trace contextRef="#ctx0" brushRef="#br0">39288 10670 16383 0 0,'0'2'0'0'0,"0"2"0"0"0,1 1 0 0 0,1 3 0 0 0,-1 2 0 0 0,0 7 0 0 0,0 4 0 0 0,-1 1 0 0 0,0 1 0 0 0,1 0 0 0 0,-1 0 0 0 0,-1-4 0 0 0,1-5 0 0 0,0-2 0 0 0,0-3 0 0 0,1-2 0 0 0,0-2 0 0 0,0 0 0 0 0,0-1 0 0 0,0 0 0 0 0,-1 1 0 0 0,1-1 0 0 0,-1 1 0 0 0,0 0 0 0 0,-1 1 0 0 0,0-1 0 0 0,-1 0 0 0 0,1 1 0 0 0,1-1 0 0 0,-1 0 0 0 0,4 1 0 0 0,2-1 0 0 0,4 1 0 0 0,5-1 0 0 0,8-1 0 0 0,11 2 0 0 0,11-2 0 0 0,1 0 0 0 0,13 0 0 0 0,13 0 0 0 0,7-1 0 0 0,1-2 0 0 0,9 1 0 0 0,0-2 0 0 0,-11 0 0 0 0,-9 2 0 0 0,-1-1 0 0 0,-3 1 0 0 0,-7-1 0 0 0,-7 0 0 0 0,-6 1 0 0 0,-6 0 0 0 0,-8-1 0 0 0,-2 0 0 0 0,0 0 0 0 0,-3 0 0 0 0,0-1 0 0 0,4 0 0 0 0,3 0 0 0 0,-1 1 0 0 0,-2 0 0 0 0,1 1 0 0 0,2-1 0 0 0,-1-1 0 0 0,-1 1 0 0 0,4 0 0 0 0,-2 1 0 0 0,-3 0 0 0 0,4-1 0 0 0,-2 0 0 0 0,5-1 0 0 0,0 1 0 0 0,3 0 0 0 0,0 1 0 0 0,-2 0 0 0 0,-3-1 0 0 0,7 0 0 0 0,2-1 0 0 0,9 1 0 0 0,3-1 0 0 0,10 0 0 0 0,1 0 0 0 0,-4 0 0 0 0,-6 0 0 0 0,11-1 0 0 0,0 1 0 0 0,-4 0 0 0 0,-8-1 0 0 0,-7 0 0 0 0,3-1 0 0 0,-3 1 0 0 0,-3 0 0 0 0,-5 0 0 0 0,6 1 0 0 0,0 0 0 0 0,-3 0 0 0 0,-2 0 0 0 0,-4 0 0 0 0,-3 0 0 0 0,-1 0 0 0 0,6 0 0 0 0,3 0 0 0 0,-1 0 0 0 0,-3 0 0 0 0,-3-1 0 0 0,-5 0 0 0 0,-4-1 0 0 0,-3 1 0 0 0,-3 0 0 0 0,-2 1 0 0 0,-2-1 0 0 0,0 1 0 0 0,-4 0 0 0 0,0 0 0 0 0,1 0 0 0 0,1 0 0 0 0,0 0 0 0 0,0 0 0 0 0,1 0 0 0 0,0 0 0 0 0,1-1 0 0 0,1 0 0 0 0,0 0 0 0 0,-3 0 0 0 0,-2 0 0 0 0,-3-1 0 0 0,-3 1 0 0 0,-1 0 0 0 0,-1 0 0 0 0,1 0 0 0 0,-1 1 0 0 0,1 0 0 0 0,-2-1 0 0 0,1-1 0 0 0,0 1 0 0 0,0 0 0 0 0,-1-1 0 0 0,1 0 0 0 0,0 0 0 0 0,1-1 0 0 0,0 1 0 0 0,0-1 0 0 0,0 1 0 0 0,0-1 0 0 0,1 1 0 0 0,-2-1 0 0 0,0-1 0 0 0,0 1 0 0 0,-2-1 0 0 0,0 0 0 0 0,0-1 0 0 0,0 0 0 0 0,-1-2 0 0 0,1-3 0 0 0,1-2 0 0 0,-1 1 0 0 0,0-3 0 0 0,-1-1 0 0 0,0 0 0 0 0,0 1 0 0 0,-1-1 0 0 0,0 1 0 0 0,0 0 0 0 0,0 1 0 0 0,0 2 0 0 0,-1 0 0 0 0,1 1 0 0 0,0 1 0 0 0,0 1 0 0 0,0 0 0 0 0,0 0 0 0 0,0 1 0 0 0,0 0 0 0 0,0 1 0 0 0,0 0 0 0 0,0 1 0 0 0,0 0 0 0 0,0-1 0 0 0,0 1 0 0 0,0 0 0 0 0,0 0 0 0 0,0-1 0 0 0,0 1 0 0 0,0 0 0 0 0,0-1 0 0 0,0 1 0 0 0,0-1 0 0 0,0 1 0 0 0,0 0 0 0 0,-2 0 0 0 0,-1 2 0 0 0,-3 0 0 0 0,-3 0 0 0 0,-6 0 0 0 0,-7 1 0 0 0,-7-2 0 0 0,-2 1 0 0 0,-5 1 0 0 0,-9 0 0 0 0,-11 1 0 0 0,-5 0 0 0 0,-11 1 0 0 0,4-1 0 0 0,-2-1 0 0 0,-9 1 0 0 0,-5 0 0 0 0,1 0 0 0 0,-10 1 0 0 0,-1 1 0 0 0,5 1 0 0 0,11 0 0 0 0,7-1 0 0 0,4 2 0 0 0,3-1 0 0 0,1 1 0 0 0,3-2 0 0 0,2 0 0 0 0,7 0 0 0 0,10-1 0 0 0,3 0 0 0 0,1 0 0 0 0,-1 0 0 0 0,2 0 0 0 0,1 0 0 0 0,2 0 0 0 0,3 0 0 0 0,-2 0 0 0 0,-5 0 0 0 0,-2 0 0 0 0,-4 0 0 0 0,-1 0 0 0 0,-6 0 0 0 0,-4 0 0 0 0,-4 0 0 0 0,5 1 0 0 0,-1 0 0 0 0,5 1 0 0 0,1-1 0 0 0,4-1 0 0 0,5 1 0 0 0,6-1 0 0 0,-3 0 0 0 0,1 0 0 0 0,3 1 0 0 0,-2 1 0 0 0,1-1 0 0 0,1 0 0 0 0,2 0 0 0 0,2 0 0 0 0,-5-1 0 0 0,0 0 0 0 0,0 0 0 0 0,-3 1 0 0 0,0 1 0 0 0,1 0 0 0 0,4-1 0 0 0,2 0 0 0 0,3 0 0 0 0,3-1 0 0 0,2 0 0 0 0,1 0 0 0 0,1 0 0 0 0,-5 0 0 0 0,-3 0 0 0 0,1 0 0 0 0,1 0 0 0 0,1 0 0 0 0,2 0 0 0 0,-1 0 0 0 0,2 0 0 0 0,0 0 0 0 0,-5 0 0 0 0,-1 0 0 0 0,1 0 0 0 0,2 0 0 0 0,1 0 0 0 0,2 0 0 0 0,1 0 0 0 0,-2 0 0 0 0,0 0 0 0 0,1 0 0 0 0,2 0 0 0 0,2 0 0 0 0,2 0 0 0 0,2 0 0 0 0,2 0 0 0 0,2 0 0 0 0,1 0 0 0 0,2 0 0 0 0,1 0 0 0 0,-1 0 0 0 0,1 0 0 0 0,1 0 0 0 0,-1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4"/>
    </inkml:context>
    <inkml:brush xml:id="br0">
      <inkml:brushProperty name="width" value="0.1" units="cm"/>
      <inkml:brushProperty name="height" value="0.1" units="cm"/>
    </inkml:brush>
  </inkml:definitions>
  <inkml:trace contextRef="#ctx0" brushRef="#br0">39253 11327 16383 0 0,'0'1'0'0'0,"0"2"0"0"0,0 1 0 0 0,0 4 0 0 0,-2 4 0 0 0,1 2 0 0 0,0 2 0 0 0,-1 0 0 0 0,0-1 0 0 0,0-2 0 0 0,1 0 0 0 0,0-2 0 0 0,1-2 0 0 0,-1-1 0 0 0,3-3 0 0 0,2-1 0 0 0,2-2 0 0 0,4 0 0 0 0,7-1 0 0 0,10 0 0 0 0,12 0 0 0 0,4 0 0 0 0,8-1 0 0 0,9 0 0 0 0,18 0 0 0 0,12 0 0 0 0,9 0 0 0 0,6 0 0 0 0,-11 0 0 0 0,1 1 0 0 0,6 2 0 0 0,-1-1 0 0 0,3-1 0 0 0,-5 1 0 0 0,-7-1 0 0 0,-1-1 0 0 0,-11 0 0 0 0,-10 0 0 0 0,-6 0 0 0 0,8 0 0 0 0,3 0 0 0 0,-5 0 0 0 0,-9 0 0 0 0,-9 0 0 0 0,-9 0 0 0 0,-5 0 0 0 0,-2 0 0 0 0,-1 0 0 0 0,-1 0 0 0 0,-3 0 0 0 0,-5 0 0 0 0,-1 1 0 0 0,4 1 0 0 0,4-1 0 0 0,1 1 0 0 0,1 1 0 0 0,-1-2 0 0 0,-2 1 0 0 0,4-1 0 0 0,-2 0 0 0 0,6 1 0 0 0,4-1 0 0 0,-1 0 0 0 0,-5 0 0 0 0,-5 0 0 0 0,2 1 0 0 0,-2-1 0 0 0,1 2 0 0 0,-2-1 0 0 0,2 0 0 0 0,0 0 0 0 0,-3-1 0 0 0,-3 0 0 0 0,-3 1 0 0 0,4-1 0 0 0,-1 0 0 0 0,3 0 0 0 0,-1-1 0 0 0,-2 0 0 0 0,-2 1 0 0 0,-4-2 0 0 0,-1 1 0 0 0,0 0 0 0 0,3 0 0 0 0,0 0 0 0 0,1 0 0 0 0,0 0 0 0 0,2 0 0 0 0,7 0 0 0 0,3 0 0 0 0,-1 0 0 0 0,-1 0 0 0 0,-3 0 0 0 0,-3 0 0 0 0,-1 0 0 0 0,-2 0 0 0 0,6 0 0 0 0,1 0 0 0 0,-3-1 0 0 0,-5 0 0 0 0,-7 0 0 0 0,-4 0 0 0 0,-4-1 0 0 0,-3 0 0 0 0,-1 1 0 0 0,0 0 0 0 0,-2-1 0 0 0,0 1 0 0 0,-1-2 0 0 0,1 1 0 0 0,0 0 0 0 0,0 0 0 0 0,0 0 0 0 0,0 0 0 0 0,-1-1 0 0 0,-1-3 0 0 0,0 0 0 0 0,0-1 0 0 0,-2-2 0 0 0,-1 0 0 0 0,1 1 0 0 0,0-3 0 0 0,-1 0 0 0 0,0 0 0 0 0,1 1 0 0 0,0 1 0 0 0,-1 0 0 0 0,0 1 0 0 0,1 0 0 0 0,0 2 0 0 0,0 0 0 0 0,0 1 0 0 0,-1 1 0 0 0,1 0 0 0 0,-1-1 0 0 0,1 1 0 0 0,-2 0 0 0 0,1 0 0 0 0,-1 0 0 0 0,0 0 0 0 0,-1-1 0 0 0,-1 0 0 0 0,0 1 0 0 0,0 0 0 0 0,-1 1 0 0 0,1 1 0 0 0,-6-1 0 0 0,-5-1 0 0 0,-3 1 0 0 0,-5 0 0 0 0,-2 0 0 0 0,-2 1 0 0 0,-6 0 0 0 0,-7-1 0 0 0,-6 0 0 0 0,-4 1 0 0 0,-4 1 0 0 0,4 0 0 0 0,0 0 0 0 0,0 1 0 0 0,-2-1 0 0 0,2-1 0 0 0,5 0 0 0 0,1 0 0 0 0,5-1 0 0 0,2-1 0 0 0,4 1 0 0 0,0 0 0 0 0,0 0 0 0 0,2 0 0 0 0,-1 1 0 0 0,3 0 0 0 0,4 1 0 0 0,0 0 0 0 0,2-1 0 0 0,-2 1 0 0 0,-1-1 0 0 0,0 2 0 0 0,0-1 0 0 0,1 1 0 0 0,3 0 0 0 0,-3 0 0 0 0,-2 0 0 0 0,-5 0 0 0 0,-1 0 0 0 0,2 0 0 0 0,1 0 0 0 0,-4 0 0 0 0,0 0 0 0 0,1 0 0 0 0,2 0 0 0 0,-6 0 0 0 0,0 0 0 0 0,2 0 0 0 0,1 0 0 0 0,5 0 0 0 0,-6 0 0 0 0,-1 0 0 0 0,2 0 0 0 0,4 0 0 0 0,3 0 0 0 0,2 0 0 0 0,-3 0 0 0 0,0 0 0 0 0,0 0 0 0 0,2 0 0 0 0,1 0 0 0 0,0 0 0 0 0,2 1 0 0 0,0 1 0 0 0,-6-1 0 0 0,-1 0 0 0 0,-1 0 0 0 0,-3 0 0 0 0,1-1 0 0 0,1 0 0 0 0,2 0 0 0 0,2 0 0 0 0,2 0 0 0 0,2 0 0 0 0,-2 0 0 0 0,-1 0 0 0 0,0 0 0 0 0,0 0 0 0 0,2 0 0 0 0,1 0 0 0 0,-1 0 0 0 0,1 0 0 0 0,-1 1 0 0 0,0 0 0 0 0,-1 1 0 0 0,0-1 0 0 0,1 0 0 0 0,-1-1 0 0 0,0 2 0 0 0,0-1 0 0 0,0 1 0 0 0,-1-1 0 0 0,-1 1 0 0 0,0 0 0 0 0,1-1 0 0 0,1 1 0 0 0,1 1 0 0 0,2-2 0 0 0,0 1 0 0 0,0-1 0 0 0,1-1 0 0 0,-1 0 0 0 0,1 0 0 0 0,1 0 0 0 0,2 0 0 0 0,0 0 0 0 0,0 0 0 0 0,1 0 0 0 0,0 0 0 0 0,1 0 0 0 0,0 0 0 0 0,1 0 0 0 0,0 0 0 0 0,0 0 0 0 0,-8 0 0 0 0,-1 0 0 0 0,0 0 0 0 0,4 0 0 0 0,3 0 0 0 0,1 0 0 0 0,3 0 0 0 0,-1 0 0 0 0,2 0 0 0 0,-1 0 0 0 0,0 0 0 0 0,-1 0 0 0 0,2 0 0 0 0,0 0 0 0 0,1 0 0 0 0,1 0 0 0 0,4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1T15:28:38.958"/>
    </inkml:context>
    <inkml:brush xml:id="br0">
      <inkml:brushProperty name="width" value="0.1" units="cm"/>
      <inkml:brushProperty name="height" value="0.1" units="cm"/>
      <inkml:brushProperty name="color" value="#E71224"/>
    </inkml:brush>
  </inkml:definitions>
  <inkml:trace contextRef="#ctx0" brushRef="#br0">29085 13118 16383 0 0,'1'0'0'0'0,"0"0"0"0"0,5 0 0 0 0,6 0 0 0 0,6 0 0 0 0,5 0 0 0 0,7 0 0 0 0,3 0 0 0 0,3 0 0 0 0,-1 0 0 0 0,-2 0 0 0 0,-1 0 0 0 0,-2 0 0 0 0,-3 0 0 0 0,-1 0 0 0 0,-2 0 0 0 0,-1 0 0 0 0,-1 0 0 0 0,0 0 0 0 0,-1 0 0 0 0,0 0 0 0 0,0-1 0 0 0,-2-1 0 0 0,1 1 0 0 0,0-1 0 0 0,2 1 0 0 0,-1 1 0 0 0,0-1 0 0 0,-1 1 0 0 0,-1 0 0 0 0,-2 0 0 0 0,-2 0 0 0 0,-2 0 0 0 0,0 0 0 0 0,-1 0 0 0 0,-1 0 0 0 0,-1 0 0 0 0,-2 0 0 0 0,-2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5"/>
    </inkml:context>
    <inkml:brush xml:id="br0">
      <inkml:brushProperty name="width" value="0.1" units="cm"/>
      <inkml:brushProperty name="height" value="0.1" units="cm"/>
    </inkml:brush>
  </inkml:definitions>
  <inkml:trace contextRef="#ctx0" brushRef="#br0">39372 12290 16383 0 0,'0'1'0'0'0,"0"1"0"0"0,1 5 0 0 0,0 4 0 0 0,1 3 0 0 0,-1 3 0 0 0,1 3 0 0 0,0 2 0 0 0,0 1 0 0 0,-1 0 0 0 0,0-1 0 0 0,-1-4 0 0 0,1-3 0 0 0,-1-2 0 0 0,0-2 0 0 0,-1-2 0 0 0,1-1 0 0 0,0-1 0 0 0,0-1 0 0 0,0-1 0 0 0,0 0 0 0 0,0 0 0 0 0,0 0 0 0 0,0 0 0 0 0,-1-1 0 0 0,0 1 0 0 0,0 0 0 0 0,0 2 0 0 0,0 1 0 0 0,0 1 0 0 0,0-1 0 0 0,-1 0 0 0 0,1 0 0 0 0,1 0 0 0 0,0-2 0 0 0,3-2 0 0 0,2-2 0 0 0,6 0 0 0 0,8-3 0 0 0,10-1 0 0 0,10-1 0 0 0,17-2 0 0 0,8-1 0 0 0,11-2 0 0 0,5 0 0 0 0,10 0 0 0 0,21 1 0 0 0,-1 2 0 0 0,-9 1 0 0 0,-7 1 0 0 0,-6 2 0 0 0,-5-1 0 0 0,-2 0 0 0 0,-4 0 0 0 0,-1 1 0 0 0,-9 0 0 0 0,-4 1 0 0 0,-2-1 0 0 0,3 1 0 0 0,2 0 0 0 0,-6 1 0 0 0,1-1 0 0 0,-6 0 0 0 0,2 0 0 0 0,-3 0 0 0 0,3 0 0 0 0,5 0 0 0 0,-3 0 0 0 0,5 0 0 0 0,-3 0 0 0 0,-6 0 0 0 0,4 0 0 0 0,-2 0 0 0 0,5 0 0 0 0,10 0 0 0 0,-1 0 0 0 0,-6 0 0 0 0,-8 0 0 0 0,4 0 0 0 0,-3 0 0 0 0,3-2 0 0 0,-1 0 0 0 0,-5 0 0 0 0,1 0 0 0 0,-3 1 0 0 0,-3 1 0 0 0,-7-1 0 0 0,3 1 0 0 0,1 0 0 0 0,-4 0 0 0 0,0-1 0 0 0,-3-1 0 0 0,-8 0 0 0 0,-6 1 0 0 0,-6 0 0 0 0,-5 0 0 0 0,-5 1 0 0 0,-4-1 0 0 0,-2 0 0 0 0,0 0 0 0 0,-1 0 0 0 0,1 0 0 0 0,0 1 0 0 0,-1-1 0 0 0,1-1 0 0 0,-1-2 0 0 0,0 0 0 0 0,-1-1 0 0 0,1 0 0 0 0,1-4 0 0 0,-1-2 0 0 0,1-5 0 0 0,1-4 0 0 0,-1-2 0 0 0,-1 1 0 0 0,0 1 0 0 0,0 0 0 0 0,-1 0 0 0 0,0 2 0 0 0,-2 0 0 0 0,1 3 0 0 0,-1 2 0 0 0,0 3 0 0 0,-1 1 0 0 0,1 3 0 0 0,0 0 0 0 0,-1 2 0 0 0,-2 1 0 0 0,-9 0 0 0 0,-17 1 0 0 0,-10 0 0 0 0,-9 1 0 0 0,-11 0 0 0 0,-9 1 0 0 0,-12 0 0 0 0,-9 0 0 0 0,3 1 0 0 0,-4 1 0 0 0,11 0 0 0 0,0 1 0 0 0,3 0 0 0 0,-8 0 0 0 0,0 1 0 0 0,2-1 0 0 0,3-1 0 0 0,2 0 0 0 0,3-1 0 0 0,3 1 0 0 0,4 0 0 0 0,0 0 0 0 0,3-1 0 0 0,0 0 0 0 0,9 0 0 0 0,1-1 0 0 0,6 0 0 0 0,1 0 0 0 0,-3 0 0 0 0,-4 0 0 0 0,-5 0 0 0 0,3 0 0 0 0,7 0 0 0 0,-2 0 0 0 0,-4 0 0 0 0,1 0 0 0 0,-2 0 0 0 0,5 0 0 0 0,-3 0 0 0 0,2 0 0 0 0,7 0 0 0 0,1 0 0 0 0,-2 0 0 0 0,4 0 0 0 0,4 0 0 0 0,2 0 0 0 0,4 0 0 0 0,3 0 0 0 0,-1 0 0 0 0,1 0 0 0 0,3 0 0 0 0,-3 0 0 0 0,1 0 0 0 0,2 0 0 0 0,4 0 0 0 0,-3 0 0 0 0,0 0 0 0 0,1 0 0 0 0,-5 0 0 0 0,-1 0 0 0 0,2 0 0 0 0,2 0 0 0 0,2 0 0 0 0,0 0 0 0 0,1 0 0 0 0,2 0 0 0 0,2 0 0 0 0,-1 0 0 0 0,0 0 0 0 0,3-1 0 0 0,2-1 0 0 0,2 1 0 0 0,2 0 0 0 0,2 1 0 0 0,1-1 0 0 0,0 1 0 0 0,0 0 0 0 0,0 0 0 0 0,-3 0 0 0 0,0 0 0 0 0,0 0 0 0 0,1 0 0 0 0,-1 0 0 0 0,-2 0 0 0 0,1 0 0 0 0,2 0 0 0 0,1 0 0 0 0,1-1 0 0 0,1 0 0 0 0,-2 0 0 0 0,1 0 0 0 0,0 0 0 0 0,1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6"/>
    </inkml:context>
    <inkml:brush xml:id="br0">
      <inkml:brushProperty name="width" value="0.1" units="cm"/>
      <inkml:brushProperty name="height" value="0.1" units="cm"/>
    </inkml:brush>
  </inkml:definitions>
  <inkml:trace contextRef="#ctx0" brushRef="#br0">39346 12980 16383 0 0,'0'1'0'0'0,"0"1"0"0"0,0 4 0 0 0,-1 3 0 0 0,0 6 0 0 0,-1 8 0 0 0,1 3 0 0 0,1 1 0 0 0,-1 0 0 0 0,1-4 0 0 0,0-5 0 0 0,1-3 0 0 0,0-2 0 0 0,0-3 0 0 0,1-2 0 0 0,0-2 0 0 0,0 0 0 0 0,0-1 0 0 0,0 1 0 0 0,-1 0 0 0 0,2 2 0 0 0,-1 0 0 0 0,-1 2 0 0 0,0 0 0 0 0,0 1 0 0 0,-1-1 0 0 0,1-1 0 0 0,-1 0 0 0 0,-1 1 0 0 0,1-1 0 0 0,0-1 0 0 0,0 0 0 0 0,0-1 0 0 0,0 0 0 0 0,0 0 0 0 0,0-1 0 0 0,0 0 0 0 0,0 0 0 0 0,0-1 0 0 0,0 1 0 0 0,0-1 0 0 0,0 0 0 0 0,0 0 0 0 0,1-1 0 0 0,2 0 0 0 0,4-2 0 0 0,3-1 0 0 0,4-1 0 0 0,5 0 0 0 0,14 0 0 0 0,17-2 0 0 0,18 0 0 0 0,19-2 0 0 0,-1 0 0 0 0,14-2 0 0 0,7 1 0 0 0,17-1 0 0 0,9 0 0 0 0,21 0 0 0 0,3 0 0 0 0,-17 1 0 0 0,-12 2 0 0 0,12-1 0 0 0,1 0 0 0 0,-6 0 0 0 0,-7 2 0 0 0,-9 1 0 0 0,-10 0 0 0 0,-16 1 0 0 0,-13 0 0 0 0,-9-1 0 0 0,-4-1 0 0 0,-11 0 0 0 0,-6 1 0 0 0,0 0 0 0 0,-7 0 0 0 0,-1 1 0 0 0,-4 0 0 0 0,1 0 0 0 0,3 0 0 0 0,-1 0 0 0 0,4 0 0 0 0,0 0 0 0 0,-5 0 0 0 0,4 0 0 0 0,-2 0 0 0 0,4 2 0 0 0,3 0 0 0 0,-3-1 0 0 0,-6 1 0 0 0,-6-1 0 0 0,-1 0 0 0 0,-3-1 0 0 0,-2 0 0 0 0,-4 0 0 0 0,-3 0 0 0 0,-4 0 0 0 0,-6-1 0 0 0,-3-1 0 0 0,-5-2 0 0 0,0-1 0 0 0,-2-3 0 0 0,-1-3 0 0 0,1-5 0 0 0,1-4 0 0 0,-1-6 0 0 0,0 0 0 0 0,1-2 0 0 0,0-2 0 0 0,1-2 0 0 0,0-2 0 0 0,0-1 0 0 0,0 4 0 0 0,0 5 0 0 0,-1 4 0 0 0,0 2 0 0 0,0 5 0 0 0,-1 2 0 0 0,0 3 0 0 0,0 2 0 0 0,-2 2 0 0 0,-1 3 0 0 0,-5 1 0 0 0,-9 1 0 0 0,-7 2 0 0 0,-15-1 0 0 0,-13 0 0 0 0,-15 1 0 0 0,0 0 0 0 0,-8 3 0 0 0,-14 1 0 0 0,-7 3 0 0 0,-29 2 0 0 0,-23 2 0 0 0,7-1 0 0 0,12-1 0 0 0,13-1 0 0 0,11-1 0 0 0,-4-1 0 0 0,-12 0 0 0 0,7-1 0 0 0,-4 1 0 0 0,15-2 0 0 0,9-1 0 0 0,8 1 0 0 0,14-2 0 0 0,7 0 0 0 0,10-2 0 0 0,2 0 0 0 0,2 0 0 0 0,-2-1 0 0 0,4 0 0 0 0,1 0 0 0 0,-1-1 0 0 0,2 1 0 0 0,5-1 0 0 0,-2-1 0 0 0,0 1 0 0 0,-4 0 0 0 0,2-1 0 0 0,-6 0 0 0 0,-4 0 0 0 0,4 1 0 0 0,5 0 0 0 0,7 0 0 0 0,0 1 0 0 0,2 0 0 0 0,-2 0 0 0 0,3 0 0 0 0,2 0 0 0 0,5 0 0 0 0,-1 0 0 0 0,1 0 0 0 0,3 1 0 0 0,0-1 0 0 0,4 0 0 0 0,3 0 0 0 0,3-1 0 0 0,2-1 0 0 0,0 1 0 0 0,2 0 0 0 0,1 0 0 0 0,0 1 0 0 0,1-1 0 0 0,2 1 0 0 0,0-1 0 0 0,2 0 0 0 0,0 0 0 0 0,1 0 0 0 0,-3 1 0 0 0,0-1 0 0 0,0 1 0 0 0,1-1 0 0 0,0 0 0 0 0,1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7"/>
    </inkml:context>
    <inkml:brush xml:id="br0">
      <inkml:brushProperty name="width" value="0.1" units="cm"/>
      <inkml:brushProperty name="height" value="0.1" units="cm"/>
    </inkml:brush>
  </inkml:definitions>
  <inkml:trace contextRef="#ctx0" brushRef="#br0">39405 14359 16383 0 0,'0'1'0'0'0,"0"3"0"0"0,0 3 0 0 0,0 3 0 0 0,0 8 0 0 0,0 4 0 0 0,0 2 0 0 0,0 0 0 0 0,0-2 0 0 0,0-4 0 0 0,0-4 0 0 0,1-5 0 0 0,2-3 0 0 0,2-3 0 0 0,4-2 0 0 0,7-2 0 0 0,6 1 0 0 0,10-3 0 0 0,11 1 0 0 0,2-1 0 0 0,3 2 0 0 0,7-1 0 0 0,6 2 0 0 0,16-1 0 0 0,3 1 0 0 0,-3 0 0 0 0,-7 0 0 0 0,-4 0 0 0 0,-6 2 0 0 0,1-1 0 0 0,-2 1 0 0 0,2-1 0 0 0,-6 0 0 0 0,5 0 0 0 0,0-1 0 0 0,-2 0 0 0 0,2 0 0 0 0,-1 0 0 0 0,-3 0 0 0 0,-8 0 0 0 0,-8 0 0 0 0,-4 0 0 0 0,-1 0 0 0 0,1 0 0 0 0,3 0 0 0 0,2 0 0 0 0,-3 0 0 0 0,-3 0 0 0 0,0 0 0 0 0,6 0 0 0 0,-1 0 0 0 0,2 0 0 0 0,5 0 0 0 0,-3 0 0 0 0,-3 0 0 0 0,3 0 0 0 0,-2 0 0 0 0,6 0 0 0 0,-1 0 0 0 0,5 0 0 0 0,0 0 0 0 0,-4 0 0 0 0,3-1 0 0 0,-2-1 0 0 0,-5 0 0 0 0,3 0 0 0 0,-1 1 0 0 0,2-1 0 0 0,-1 0 0 0 0,-5 0 0 0 0,-5 0 0 0 0,1 1 0 0 0,-3 0 0 0 0,-4 0 0 0 0,0 0 0 0 0,-3-1 0 0 0,-4 1 0 0 0,-5 1 0 0 0,-3-1 0 0 0,-2 1 0 0 0,2 0 0 0 0,2 0 0 0 0,1 0 0 0 0,3 0 0 0 0,2 0 0 0 0,4 0 0 0 0,0 0 0 0 0,1 0 0 0 0,-2 0 0 0 0,-3 0 0 0 0,0 0 0 0 0,-1 0 0 0 0,0 0 0 0 0,-1 0 0 0 0,4 0 0 0 0,0 0 0 0 0,-3 0 0 0 0,-3 0 0 0 0,-5 0 0 0 0,-3 0 0 0 0,-2 0 0 0 0,-2 0 0 0 0,-1 0 0 0 0,-2 0 0 0 0,0 0 0 0 0,0-1 0 0 0,0 0 0 0 0,0 0 0 0 0,2 0 0 0 0,-1 0 0 0 0,0 0 0 0 0,-2-1 0 0 0,-1-2 0 0 0,0-3 0 0 0,-2-5 0 0 0,0-3 0 0 0,0-2 0 0 0,-1 0 0 0 0,0-1 0 0 0,0 1 0 0 0,0 2 0 0 0,-1 2 0 0 0,1 1 0 0 0,0 2 0 0 0,0 1 0 0 0,0 0 0 0 0,0 2 0 0 0,0 0 0 0 0,0 1 0 0 0,0 1 0 0 0,-1 0 0 0 0,-3 0 0 0 0,-2 2 0 0 0,-4 0 0 0 0,-5 1 0 0 0,-9 0 0 0 0,-6 1 0 0 0,-5 0 0 0 0,-5 1 0 0 0,-14 0 0 0 0,-9 0 0 0 0,-6 2 0 0 0,-11 0 0 0 0,-7 0 0 0 0,6-1 0 0 0,3 0 0 0 0,1 0 0 0 0,0 1 0 0 0,0 0 0 0 0,-4 0 0 0 0,-1-1 0 0 0,8 0 0 0 0,4 2 0 0 0,-3-1 0 0 0,-2 0 0 0 0,7-1 0 0 0,3 0 0 0 0,2 0 0 0 0,-1 1 0 0 0,7 0 0 0 0,9-1 0 0 0,4 1 0 0 0,1-1 0 0 0,5-1 0 0 0,-2 1 0 0 0,2-1 0 0 0,0 0 0 0 0,4 0 0 0 0,-1 0 0 0 0,3-1 0 0 0,-1 1 0 0 0,2 1 0 0 0,3 1 0 0 0,2-1 0 0 0,0 0 0 0 0,-2 0 0 0 0,-4-1 0 0 0,1 1 0 0 0,3-1 0 0 0,2 0 0 0 0,-2 0 0 0 0,1 0 0 0 0,1 0 0 0 0,-5 0 0 0 0,-1 0 0 0 0,2 0 0 0 0,2 0 0 0 0,4 0 0 0 0,-3 0 0 0 0,1 0 0 0 0,0 0 0 0 0,0 0 0 0 0,-3 0 0 0 0,-1 0 0 0 0,1 0 0 0 0,3 0 0 0 0,3 0 0 0 0,1 0 0 0 0,2 0 0 0 0,-4 0 0 0 0,1 0 0 0 0,0 0 0 0 0,2 0 0 0 0,2 0 0 0 0,1 0 0 0 0,-1 0 0 0 0,-1 0 0 0 0,1 0 0 0 0,-2 0 0 0 0,0 0 0 0 0,-1 0 0 0 0,-1 0 0 0 0,2 0 0 0 0,0 0 0 0 0,1 0 0 0 0,0 0 0 0 0,1 0 0 0 0,0 0 0 0 0,0 0 0 0 0,2 0 0 0 0,0 0 0 0 0,-4 0 0 0 0,0 0 0 0 0,0 0 0 0 0,1 0 0 0 0,2 0 0 0 0,2 0 0 0 0,2 0 0 0 0,3 0 0 0 0,0 0 0 0 0,2 0 0 0 0,1 0 0 0 0,1 0 0 0 0,-1 0 0 0 0,1 0 0 0 0,0 0 0 0 0,-1 0 0 0 0,1 0 0 0 0,0 0 0 0 0,2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8"/>
    </inkml:context>
    <inkml:brush xml:id="br0">
      <inkml:brushProperty name="width" value="0.1" units="cm"/>
      <inkml:brushProperty name="height" value="0.1" units="cm"/>
    </inkml:brush>
  </inkml:definitions>
  <inkml:trace contextRef="#ctx0" brushRef="#br0">39427 14870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39"/>
    </inkml:context>
    <inkml:brush xml:id="br0">
      <inkml:brushProperty name="width" value="0.1" units="cm"/>
      <inkml:brushProperty name="height" value="0.1" units="cm"/>
    </inkml:brush>
  </inkml:definitions>
  <inkml:trace contextRef="#ctx0" brushRef="#br0">39420 14737 16383 0 0,'0'1'0'0'0,"0"1"0"0"0,0 2 0 0 0,0 1 0 0 0,0 1 0 0 0,0 2 0 0 0,0 2 0 0 0,1 1 0 0 0,0 0 0 0 0,1 0 0 0 0,-1-1 0 0 0,0 0 0 0 0,1 0 0 0 0,0 0 0 0 0,-1 1 0 0 0,-1-1 0 0 0,1 0 0 0 0,-1-1 0 0 0,0 1 0 0 0,0 0 0 0 0,0-1 0 0 0,0-1 0 0 0,1-2 0 0 0,0-1 0 0 0,1-1 0 0 0,2-2 0 0 0,5 1 0 0 0,7-1 0 0 0,8-1 0 0 0,12 0 0 0 0,5 0 0 0 0,12-1 0 0 0,15 0 0 0 0,13 0 0 0 0,35 0 0 0 0,14 0 0 0 0,3 0 0 0 0,-11-2 0 0 0,-9 0 0 0 0,-4 0 0 0 0,-10 1 0 0 0,-3-2 0 0 0,0 1 0 0 0,-6-1 0 0 0,-15 1 0 0 0,-1 1 0 0 0,-3 0 0 0 0,-3 1 0 0 0,-1 0 0 0 0,-3 0 0 0 0,7 0 0 0 0,-7 0 0 0 0,-3 0 0 0 0,-3 0 0 0 0,-3 0 0 0 0,-1 0 0 0 0,-8 0 0 0 0,-2 0 0 0 0,-4 0 0 0 0,1 0 0 0 0,3 0 0 0 0,2 0 0 0 0,-2 0 0 0 0,0 0 0 0 0,3 0 0 0 0,-4 0 0 0 0,-6 0 0 0 0,-1 0 0 0 0,3 0 0 0 0,-3 0 0 0 0,3 0 0 0 0,-3 0 0 0 0,5 0 0 0 0,-3 0 0 0 0,-1 0 0 0 0,-4 0 0 0 0,-1 0 0 0 0,-4 0 0 0 0,2 0 0 0 0,-1 0 0 0 0,-1 0 0 0 0,-2 0 0 0 0,-2 0 0 0 0,2 0 0 0 0,-1 0 0 0 0,0 0 0 0 0,-4 0 0 0 0,-4 0 0 0 0,-5 0 0 0 0,-2 0 0 0 0,-3 0 0 0 0,-2 0 0 0 0,0 0 0 0 0,-1 0 0 0 0,1 0 0 0 0,-1 0 0 0 0,3 0 0 0 0,2 0 0 0 0,1 0 0 0 0,1 0 0 0 0,1 0 0 0 0,-1 0 0 0 0,2 0 0 0 0,1 0 0 0 0,0 0 0 0 0,-2 0 0 0 0,-4-3 0 0 0,-2 0 0 0 0,-4-1 0 0 0,-2-2 0 0 0,-2-2 0 0 0,-1 0 0 0 0,-1-2 0 0 0,1-1 0 0 0,-1 1 0 0 0,1 1 0 0 0,0-1 0 0 0,-2-4 0 0 0,0 0 0 0 0,1 2 0 0 0,1 1 0 0 0,0 2 0 0 0,1 2 0 0 0,0 0 0 0 0,1 2 0 0 0,1 0 0 0 0,0 0 0 0 0,0 0 0 0 0,-1 1 0 0 0,0 0 0 0 0,0 0 0 0 0,0-1 0 0 0,0 1 0 0 0,1-1 0 0 0,0-1 0 0 0,-1 2 0 0 0,-2 0 0 0 0,-3-1 0 0 0,-2 2 0 0 0,-2-1 0 0 0,-2-1 0 0 0,-4 1 0 0 0,-5-1 0 0 0,-5 2 0 0 0,-8-1 0 0 0,-1 1 0 0 0,2 0 0 0 0,-5 2 0 0 0,-8 0 0 0 0,0 0 0 0 0,-6 1 0 0 0,-6 2 0 0 0,-3 0 0 0 0,-4 1 0 0 0,6 1 0 0 0,0-1 0 0 0,0 0 0 0 0,6 1 0 0 0,7-2 0 0 0,9 0 0 0 0,-1-1 0 0 0,1 0 0 0 0,-2 0 0 0 0,0 1 0 0 0,-4 0 0 0 0,0-1 0 0 0,4 0 0 0 0,3 1 0 0 0,-4-1 0 0 0,1 1 0 0 0,-3-1 0 0 0,1 0 0 0 0,3-1 0 0 0,4 0 0 0 0,4 0 0 0 0,-5 0 0 0 0,-4 0 0 0 0,-2 0 0 0 0,-4 2 0 0 0,0-1 0 0 0,4 1 0 0 0,4 0 0 0 0,4-1 0 0 0,2-1 0 0 0,-2 2 0 0 0,0 0 0 0 0,1 0 0 0 0,4-1 0 0 0,2 0 0 0 0,2-1 0 0 0,2 1 0 0 0,2-1 0 0 0,-6 0 0 0 0,-2 0 0 0 0,2 0 0 0 0,1 0 0 0 0,2 0 0 0 0,2-1 0 0 0,-1 1 0 0 0,1 0 0 0 0,0 0 0 0 0,1 0 0 0 0,1 0 0 0 0,-1 0 0 0 0,-1 0 0 0 0,-1 0 0 0 0,0 0 0 0 0,-1 0 0 0 0,-1 0 0 0 0,-1 0 0 0 0,1 0 0 0 0,-2 0 0 0 0,-1 2 0 0 0,-1-1 0 0 0,1 1 0 0 0,0-1 0 0 0,2-1 0 0 0,1 1 0 0 0,1-1 0 0 0,1 0 0 0 0,0 0 0 0 0,1 0 0 0 0,1 0 0 0 0,-1 0 0 0 0,0 0 0 0 0,0 0 0 0 0,1 0 0 0 0,0 0 0 0 0,1 0 0 0 0,0 0 0 0 0,0 0 0 0 0,2 0 0 0 0,0 0 0 0 0,1 0 0 0 0,0 0 0 0 0,-1 0 0 0 0,-2 0 0 0 0,0 0 0 0 0,0 0 0 0 0,1 0 0 0 0,1 0 0 0 0,1 0 0 0 0,0 0 0 0 0,-1 0 0 0 0,0 0 0 0 0,0 0 0 0 0,-1 0 0 0 0,-1 0 0 0 0,2 0 0 0 0,-1 0 0 0 0,2 0 0 0 0,0 0 0 0 0,-1 0 0 0 0,0 1 0 0 0,1 1 0 0 0,-1-1 0 0 0,0 0 0 0 0,1 0 0 0 0,2-1 0 0 0,2 0 0 0 0,3 1 0 0 0,2-1 0 0 0,1 0 0 0 0,0-1 0 0 0,1 1 0 0 0,0 0 0 0 0,1 0 0 0 0,-1 1 0 0 0,-1 0 0 0 0,2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0"/>
    </inkml:context>
    <inkml:brush xml:id="br0">
      <inkml:brushProperty name="width" value="0.1" units="cm"/>
      <inkml:brushProperty name="height" value="0.1" units="cm"/>
    </inkml:brush>
  </inkml:definitions>
  <inkml:trace contextRef="#ctx0" brushRef="#br0">39423 15198 16383 0 0,'0'1'0'0'0,"0"1"0"0"0,0 2 0 0 0,0 0 0 0 0,0 2 0 0 0,0 1 0 0 0,-1 4 0 0 0,0 10 0 0 0,0 4 0 0 0,-1-1 0 0 0,2 1 0 0 0,-1-3 0 0 0,1-3 0 0 0,0-1 0 0 0,0-2 0 0 0,0-3 0 0 0,0-1 0 0 0,0-2 0 0 0,0-2 0 0 0,0-1 0 0 0,0-1 0 0 0,0 0 0 0 0,0 1 0 0 0,0-1 0 0 0,0 0 0 0 0,0-1 0 0 0,0 1 0 0 0,0-1 0 0 0,0 0 0 0 0,0 1 0 0 0,1-2 0 0 0,2-1 0 0 0,4-1 0 0 0,5-1 0 0 0,9 0 0 0 0,11-1 0 0 0,13 0 0 0 0,6-1 0 0 0,24 1 0 0 0,38 1 0 0 0,15 1 0 0 0,16 0 0 0 0,-11-1 0 0 0,-10 0 0 0 0,-7 0 0 0 0,-5-1 0 0 0,-3 0 0 0 0,1 1 0 0 0,1-2 0 0 0,-12 1 0 0 0,-3 0 0 0 0,0 0 0 0 0,3 0 0 0 0,0 0 0 0 0,-1 0 0 0 0,0 0 0 0 0,-11 0 0 0 0,-16 0 0 0 0,-5 0 0 0 0,-1 0 0 0 0,-5 0 0 0 0,1 0 0 0 0,2 0 0 0 0,-4 0 0 0 0,-6 0 0 0 0,6 0 0 0 0,8 0 0 0 0,-3 0 0 0 0,0 0 0 0 0,-7 0 0 0 0,-8 0 0 0 0,-1 0 0 0 0,-4 0 0 0 0,1 0 0 0 0,-5 0 0 0 0,-4 0 0 0 0,2 0 0 0 0,-1 0 0 0 0,-4 0 0 0 0,-2 0 0 0 0,3 0 0 0 0,0 1 0 0 0,-1 1 0 0 0,4-1 0 0 0,4 0 0 0 0,-1 0 0 0 0,-5 0 0 0 0,-3-1 0 0 0,-5 0 0 0 0,-5 0 0 0 0,-5 0 0 0 0,-4 0 0 0 0,-3 0 0 0 0,-2 0 0 0 0,-2 0 0 0 0,0 0 0 0 0,-2-1 0 0 0,0-1 0 0 0,-2-2 0 0 0,0 0 0 0 0,-2 0 0 0 0,0 0 0 0 0,-1 0 0 0 0,0-1 0 0 0,0 0 0 0 0,0 0 0 0 0,1 0 0 0 0,0-1 0 0 0,0 1 0 0 0,0 0 0 0 0,-1-1 0 0 0,2 1 0 0 0,-1-1 0 0 0,1 1 0 0 0,-1-2 0 0 0,1 0 0 0 0,0-3 0 0 0,0 0 0 0 0,-2-1 0 0 0,1-1 0 0 0,0 1 0 0 0,0-1 0 0 0,1-2 0 0 0,-1 1 0 0 0,-1-2 0 0 0,1 1 0 0 0,0-2 0 0 0,-1 1 0 0 0,1 2 0 0 0,-1 2 0 0 0,1 2 0 0 0,-1 2 0 0 0,-1 3 0 0 0,-3 1 0 0 0,-3 1 0 0 0,-9 1 0 0 0,-9 0 0 0 0,-9 1 0 0 0,-3 0 0 0 0,-15 0 0 0 0,-11 0 0 0 0,-7 0 0 0 0,-10 0 0 0 0,-24 3 0 0 0,-13-1 0 0 0,9 1 0 0 0,-1 1 0 0 0,-3 0 0 0 0,0-1 0 0 0,-2-1 0 0 0,1 1 0 0 0,13 0 0 0 0,17 0 0 0 0,7-1 0 0 0,-11 0 0 0 0,5 1 0 0 0,3-1 0 0 0,4 1 0 0 0,9 0 0 0 0,12-1 0 0 0,1 0 0 0 0,-3-1 0 0 0,1 0 0 0 0,-2 0 0 0 0,4 1 0 0 0,-3 0 0 0 0,3 0 0 0 0,6-1 0 0 0,-2-1 0 0 0,3 1 0 0 0,-2 0 0 0 0,1 1 0 0 0,5 0 0 0 0,5-1 0 0 0,0 0 0 0 0,1 0 0 0 0,-1-1 0 0 0,0 0 0 0 0,5 0 0 0 0,-3 1 0 0 0,3 1 0 0 0,3 0 0 0 0,1-1 0 0 0,0 0 0 0 0,2 0 0 0 0,3-1 0 0 0,3 0 0 0 0,1 0 0 0 0,2 0 0 0 0,-4 0 0 0 0,-1 0 0 0 0,0 0 0 0 0,1 0 0 0 0,-4 1 0 0 0,1 1 0 0 0,0-1 0 0 0,2 1 0 0 0,4-2 0 0 0,0 1 0 0 0,3-1 0 0 0,3 0 0 0 0,0 0 0 0 0,2 0 0 0 0,0 0 0 0 0,1 0 0 0 0,-3 0 0 0 0,-1 0 0 0 0,1 0 0 0 0,-1 0 0 0 0,3 0 0 0 0,1 0 0 0 0,1 0 0 0 0,2 0 0 0 0,1-1 0 0 0,-1 0 0 0 0,1 0 0 0 0,1 0 0 0 0,0 0 0 0 0,0 1 0 0 0,0 0 0 0 0,1 0 0 0 0,-1 0 0 0 0,1 0 0 0 0,0 0 0 0 0,-1 0 0 0 0,2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1"/>
    </inkml:context>
    <inkml:brush xml:id="br0">
      <inkml:brushProperty name="width" value="0.1" units="cm"/>
      <inkml:brushProperty name="height" value="0.1" units="cm"/>
    </inkml:brush>
  </inkml:definitions>
  <inkml:trace contextRef="#ctx0" brushRef="#br0">39340 16117 16383 0 0,'1'1'0'0'0,"0"1"0"0"0,2 4 0 0 0,-1 2 0 0 0,2 8 0 0 0,2 7 0 0 0,-1 3 0 0 0,1 2 0 0 0,-2-1 0 0 0,-1-3 0 0 0,0-4 0 0 0,-1-2 0 0 0,0-2 0 0 0,-1-2 0 0 0,0-4 0 0 0,1-3 0 0 0,0-3 0 0 0,1-3 0 0 0,4-3 0 0 0,3 0 0 0 0,3-2 0 0 0,4 0 0 0 0,4-2 0 0 0,2 1 0 0 0,0 0 0 0 0,4-1 0 0 0,8-1 0 0 0,11-1 0 0 0,0 0 0 0 0,-1 1 0 0 0,5 1 0 0 0,3 1 0 0 0,-2 1 0 0 0,-1 0 0 0 0,-7 1 0 0 0,2 2 0 0 0,2 0 0 0 0,0 0 0 0 0,10 1 0 0 0,4 1 0 0 0,-4-1 0 0 0,-3 0 0 0 0,-1 0 0 0 0,0 0 0 0 0,2 0 0 0 0,4 0 0 0 0,-5 0 0 0 0,0 0 0 0 0,-5 0 0 0 0,1 0 0 0 0,-3 0 0 0 0,4 0 0 0 0,3 0 0 0 0,7 2 0 0 0,-3 0 0 0 0,-5 0 0 0 0,3-1 0 0 0,-5 0 0 0 0,4 0 0 0 0,7 1 0 0 0,1 0 0 0 0,2 1 0 0 0,-5 1 0 0 0,-7 0 0 0 0,-7 0 0 0 0,3 0 0 0 0,-1 0 0 0 0,7-1 0 0 0,0 0 0 0 0,-3-2 0 0 0,-6 1 0 0 0,3-1 0 0 0,-1 1 0 0 0,-4-1 0 0 0,4-1 0 0 0,0 2 0 0 0,-2 0 0 0 0,-3-1 0 0 0,-2 0 0 0 0,7 0 0 0 0,0 0 0 0 0,-1-1 0 0 0,-4 0 0 0 0,4 0 0 0 0,-1 0 0 0 0,11 0 0 0 0,2 1 0 0 0,-3 1 0 0 0,-3-1 0 0 0,-4 0 0 0 0,-3 0 0 0 0,-5 0 0 0 0,-2-1 0 0 0,5 0 0 0 0,-1 0 0 0 0,0 0 0 0 0,-5 0 0 0 0,-5 0 0 0 0,-5 0 0 0 0,-6 0 0 0 0,-4 0 0 0 0,-4 0 0 0 0,-5-1 0 0 0,-4-1 0 0 0,-2-2 0 0 0,-3 0 0 0 0,0-2 0 0 0,-1-2 0 0 0,0-1 0 0 0,0 0 0 0 0,1-4 0 0 0,-2 0 0 0 0,1-2 0 0 0,0-1 0 0 0,-1-2 0 0 0,-1 0 0 0 0,2 2 0 0 0,-1 2 0 0 0,1 2 0 0 0,0 3 0 0 0,-1 3 0 0 0,-1 2 0 0 0,-2 0 0 0 0,-3 1 0 0 0,-3-1 0 0 0,-5 0 0 0 0,-5 0 0 0 0,-4 0 0 0 0,-6 0 0 0 0,-2 0 0 0 0,-3 0 0 0 0,-2 1 0 0 0,-6 2 0 0 0,-3-2 0 0 0,-9 1 0 0 0,-6 0 0 0 0,2 1 0 0 0,-3 0 0 0 0,-4 1 0 0 0,-7-1 0 0 0,-6 1 0 0 0,-6 0 0 0 0,5 1 0 0 0,1-1 0 0 0,8 0 0 0 0,0 1 0 0 0,8 2 0 0 0,-1-1 0 0 0,-1-1 0 0 0,4 0 0 0 0,0 0 0 0 0,4 1 0 0 0,7-1 0 0 0,1 1 0 0 0,-5-1 0 0 0,4 0 0 0 0,-1-1 0 0 0,3 1 0 0 0,7-1 0 0 0,4 0 0 0 0,-1-1 0 0 0,0 1 0 0 0,-2 0 0 0 0,1 0 0 0 0,1 0 0 0 0,3 0 0 0 0,-4 0 0 0 0,-2 0 0 0 0,1 0 0 0 0,-9 0 0 0 0,-1 0 0 0 0,0 0 0 0 0,-5 0 0 0 0,-1 0 0 0 0,5 0 0 0 0,4 0 0 0 0,6 0 0 0 0,4 0 0 0 0,-6 0 0 0 0,0 0 0 0 0,0 0 0 0 0,4 0 0 0 0,2 0 0 0 0,2 0 0 0 0,-7 2 0 0 0,-3 0 0 0 0,3 0 0 0 0,4-1 0 0 0,4 0 0 0 0,4 1 0 0 0,4 0 0 0 0,2-1 0 0 0,3 0 0 0 0,1 0 0 0 0,0-1 0 0 0,0 1 0 0 0,2-1 0 0 0,-2 0 0 0 0,-6 0 0 0 0,-6-1 0 0 0,-3 1 0 0 0,2 0 0 0 0,2 0 0 0 0,4 0 0 0 0,3 0 0 0 0,1 0 0 0 0,2 0 0 0 0,-1 0 0 0 0,0 0 0 0 0,-1 0 0 0 0,-1 0 0 0 0,-1 0 0 0 0,1 0 0 0 0,0 0 0 0 0,2 0 0 0 0,4 0 0 0 0,3 0 0 0 0,4 0 0 0 0,3 0 0 0 0,3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2"/>
    </inkml:context>
    <inkml:brush xml:id="br0">
      <inkml:brushProperty name="width" value="0.1" units="cm"/>
      <inkml:brushProperty name="height" value="0.1" units="cm"/>
    </inkml:brush>
  </inkml:definitions>
  <inkml:trace contextRef="#ctx0" brushRef="#br0">39368 16582 16383 0 0,'0'1'0'0'0,"0"1"0"0"0,0 1 0 0 0,-2 4 0 0 0,1 2 0 0 0,-1 4 0 0 0,0 2 0 0 0,0 2 0 0 0,0-1 0 0 0,-1 0 0 0 0,2 0 0 0 0,-1-1 0 0 0,2-2 0 0 0,-1-1 0 0 0,1 0 0 0 0,1-4 0 0 0,2-2 0 0 0,6-2 0 0 0,12-3 0 0 0,9 0 0 0 0,8-1 0 0 0,10-1 0 0 0,21 1 0 0 0,2-1 0 0 0,3 1 0 0 0,3 0 0 0 0,4-1 0 0 0,5 1 0 0 0,0 0 0 0 0,0 0 0 0 0,-3 0 0 0 0,-1 0 0 0 0,19 2 0 0 0,8 0 0 0 0,-6 0 0 0 0,-2 0 0 0 0,-13-1 0 0 0,-3 0 0 0 0,-9 1 0 0 0,0-1 0 0 0,-7 1 0 0 0,4-1 0 0 0,-5 0 0 0 0,-8 1 0 0 0,5-1 0 0 0,-4 1 0 0 0,5 1 0 0 0,-2 0 0 0 0,5-1 0 0 0,-4 0 0 0 0,-7-1 0 0 0,3 1 0 0 0,-3 1 0 0 0,-3-1 0 0 0,4-1 0 0 0,-2 0 0 0 0,6 2 0 0 0,0-1 0 0 0,-5 0 0 0 0,-6 1 0 0 0,-6 0 0 0 0,5 0 0 0 0,0 1 0 0 0,-3-1 0 0 0,5-1 0 0 0,-1-1 0 0 0,-4 0 0 0 0,-3-1 0 0 0,-5 1 0 0 0,-4 1 0 0 0,7-1 0 0 0,0 0 0 0 0,-3 0 0 0 0,-2-1 0 0 0,-3 0 0 0 0,-1 2 0 0 0,-2-1 0 0 0,-1 1 0 0 0,7-1 0 0 0,2 0 0 0 0,-2-1 0 0 0,-3 1 0 0 0,-5-1 0 0 0,-3 0 0 0 0,-5 0 0 0 0,-3-1 0 0 0,-4 1 0 0 0,-2 0 0 0 0,-3 0 0 0 0,-2 0 0 0 0,0 0 0 0 0,-3-2 0 0 0,0-1 0 0 0,-1-3 0 0 0,-1-1 0 0 0,-2-1 0 0 0,1-1 0 0 0,-1-2 0 0 0,0 0 0 0 0,0 0 0 0 0,-1-1 0 0 0,1 1 0 0 0,-1 2 0 0 0,0 0 0 0 0,0 0 0 0 0,-1 0 0 0 0,1 2 0 0 0,0 0 0 0 0,0 1 0 0 0,-1 0 0 0 0,0 0 0 0 0,0 1 0 0 0,0 0 0 0 0,0 0 0 0 0,1-1 0 0 0,0 0 0 0 0,-1 0 0 0 0,0-1 0 0 0,-1 1 0 0 0,2 0 0 0 0,-1-1 0 0 0,0 1 0 0 0,-1 1 0 0 0,1 0 0 0 0,0 0 0 0 0,-1 1 0 0 0,-3 0 0 0 0,-9-1 0 0 0,-2 1 0 0 0,-6 1 0 0 0,-16 0 0 0 0,-12 0 0 0 0,-15-1 0 0 0,-2 1 0 0 0,-6 0 0 0 0,1 1 0 0 0,0 1 0 0 0,4-1 0 0 0,1 0 0 0 0,6 0 0 0 0,10 1 0 0 0,3 0 0 0 0,-3 1 0 0 0,2 0 0 0 0,1 0 0 0 0,-3-2 0 0 0,2 0 0 0 0,5 1 0 0 0,5-1 0 0 0,2 1 0 0 0,-9 0 0 0 0,-1 1 0 0 0,2 0 0 0 0,2 0 0 0 0,7 0 0 0 0,3 0 0 0 0,0 0 0 0 0,-3-1 0 0 0,-7-1 0 0 0,1 1 0 0 0,4-1 0 0 0,0 2 0 0 0,4-1 0 0 0,1 1 0 0 0,-3-1 0 0 0,1 1 0 0 0,0 1 0 0 0,2-1 0 0 0,3 0 0 0 0,-4 0 0 0 0,-6 0 0 0 0,0 0 0 0 0,-5 0 0 0 0,2 0 0 0 0,4 0 0 0 0,4 0 0 0 0,-4 0 0 0 0,1 0 0 0 0,-3 0 0 0 0,0 0 0 0 0,2 0 0 0 0,-2 0 0 0 0,3 0 0 0 0,3 0 0 0 0,5 0 0 0 0,-2 0 0 0 0,1 0 0 0 0,3 0 0 0 0,2 0 0 0 0,2 0 0 0 0,2 0 0 0 0,-6 0 0 0 0,0 0 0 0 0,-1 0 0 0 0,-5 0 0 0 0,1 0 0 0 0,0 0 0 0 0,1 0 0 0 0,-3 0 0 0 0,1 0 0 0 0,-2 0 0 0 0,-1 0 0 0 0,4 0 0 0 0,2 0 0 0 0,3 0 0 0 0,0 0 0 0 0,-3 0 0 0 0,-2 0 0 0 0,0 0 0 0 0,-2 0 0 0 0,2 0 0 0 0,-1 0 0 0 0,2 0 0 0 0,-8 0 0 0 0,-3 0 0 0 0,1 0 0 0 0,3 0 0 0 0,4 0 0 0 0,2 0 0 0 0,3 0 0 0 0,2 0 0 0 0,1 0 0 0 0,1 0 0 0 0,0 0 0 0 0,0 0 0 0 0,2 0 0 0 0,0 0 0 0 0,3 0 0 0 0,2 0 0 0 0,1 0 0 0 0,1 0 0 0 0,2 0 0 0 0,-1 0 0 0 0,0 0 0 0 0,0 0 0 0 0,1 0 0 0 0,1 0 0 0 0,0 0 0 0 0,3 0 0 0 0,0 0 0 0 0,2 0 0 0 0,1 0 0 0 0,2 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3"/>
    </inkml:context>
    <inkml:brush xml:id="br0">
      <inkml:brushProperty name="width" value="0.1" units="cm"/>
      <inkml:brushProperty name="height" value="0.1" units="cm"/>
    </inkml:brush>
  </inkml:definitions>
  <inkml:trace contextRef="#ctx0" brushRef="#br0">39376 17064 16383 0 0,'0'1'0'0'0,"0"2"0"0"0,0 4 0 0 0,-1 7 0 0 0,-1 6 0 0 0,1 2 0 0 0,0 1 0 0 0,0-2 0 0 0,1-2 0 0 0,-1-1 0 0 0,1-2 0 0 0,0-1 0 0 0,0-1 0 0 0,0-2 0 0 0,0-1 0 0 0,0-1 0 0 0,0-1 0 0 0,1-2 0 0 0,1 0 0 0 0,-1-2 0 0 0,0 1 0 0 0,1-1 0 0 0,0 0 0 0 0,-1 0 0 0 0,1 0 0 0 0,-1 0 0 0 0,1 0 0 0 0,-1 1 0 0 0,-1-1 0 0 0,1-1 0 0 0,3-1 0 0 0,1 0 0 0 0,6-2 0 0 0,6-1 0 0 0,12 0 0 0 0,15 0 0 0 0,3 0 0 0 0,5 0 0 0 0,9-1 0 0 0,35 1 0 0 0,28 0 0 0 0,11 0 0 0 0,-10 0 0 0 0,-10 0 0 0 0,-6 0 0 0 0,-12 0 0 0 0,-7 2 0 0 0,-11 0 0 0 0,-2 0 0 0 0,-12-1 0 0 0,-8 2 0 0 0,2 0 0 0 0,-2-1 0 0 0,1-1 0 0 0,-3 1 0 0 0,0 1 0 0 0,-6-1 0 0 0,-2-1 0 0 0,2 0 0 0 0,3 1 0 0 0,3 0 0 0 0,1 0 0 0 0,3-1 0 0 0,-5 0 0 0 0,-1 1 0 0 0,-6 0 0 0 0,-3 0 0 0 0,4 1 0 0 0,3 1 0 0 0,-3 0 0 0 0,0-1 0 0 0,-5 0 0 0 0,0-2 0 0 0,-3 0 0 0 0,2 1 0 0 0,-4 0 0 0 0,1 0 0 0 0,-2-1 0 0 0,-3 0 0 0 0,2-1 0 0 0,-1 1 0 0 0,6 1 0 0 0,-1-1 0 0 0,4 0 0 0 0,-1 0 0 0 0,-3 0 0 0 0,-4-1 0 0 0,1 0 0 0 0,-1 0 0 0 0,-5 0 0 0 0,-1 0 0 0 0,-3 0 0 0 0,-4 0 0 0 0,-2 0 0 0 0,-3 0 0 0 0,3 0 0 0 0,0 0 0 0 0,-1 0 0 0 0,5 0 0 0 0,1 0 0 0 0,-1 0 0 0 0,-3 0 0 0 0,-1 0 0 0 0,-3 0 0 0 0,1-2 0 0 0,1 1 0 0 0,-3-1 0 0 0,-1 1 0 0 0,-2 0 0 0 0,-1 1 0 0 0,-1-1 0 0 0,0 1 0 0 0,1 0 0 0 0,-1 0 0 0 0,1 0 0 0 0,-1 0 0 0 0,-1 0 0 0 0,-1 0 0 0 0,0 0 0 0 0,-1 0 0 0 0,0 0 0 0 0,0 0 0 0 0,-1 0 0 0 0,0 0 0 0 0,-2 0 0 0 0,0 0 0 0 0,0 0 0 0 0,-1 0 0 0 0,1 0 0 0 0,1-1 0 0 0,-1 0 0 0 0,0 0 0 0 0,0 0 0 0 0,0 1 0 0 0,-2-2 0 0 0,0 0 0 0 0,0-2 0 0 0,0 0 0 0 0,0-5 0 0 0,2-2 0 0 0,-2-2 0 0 0,0-2 0 0 0,-1 0 0 0 0,0-1 0 0 0,-1 1 0 0 0,0-1 0 0 0,1 0 0 0 0,-2 1 0 0 0,1-1 0 0 0,0 2 0 0 0,0 1 0 0 0,-1 0 0 0 0,1 1 0 0 0,-1 0 0 0 0,1 1 0 0 0,-1 0 0 0 0,-1 0 0 0 0,1 0 0 0 0,-1 2 0 0 0,0 1 0 0 0,-3 2 0 0 0,-4 4 0 0 0,-9 1 0 0 0,-6 2 0 0 0,-8 1 0 0 0,-7 0 0 0 0,-14 0 0 0 0,-9 1 0 0 0,-10 0 0 0 0,-9-1 0 0 0,-2 0 0 0 0,5-1 0 0 0,-9 0 0 0 0,-12-1 0 0 0,1 0 0 0 0,-9 0 0 0 0,3 0 0 0 0,13 0 0 0 0,7-2 0 0 0,-8 0 0 0 0,-6 0 0 0 0,-1-1 0 0 0,1-1 0 0 0,1 2 0 0 0,12 0 0 0 0,0-1 0 0 0,-1 0 0 0 0,0-1 0 0 0,-2 0 0 0 0,1 1 0 0 0,-8-1 0 0 0,6 1 0 0 0,4 0 0 0 0,0 1 0 0 0,10 1 0 0 0,1 0 0 0 0,0 1 0 0 0,-1 0 0 0 0,9 0 0 0 0,9 0 0 0 0,1 0 0 0 0,7 1 0 0 0,-1-3 0 0 0,3 0 0 0 0,0 1 0 0 0,4-1 0 0 0,5 1 0 0 0,5 0 0 0 0,0 1 0 0 0,2-1 0 0 0,-2-1 0 0 0,1 1 0 0 0,1 0 0 0 0,2 0 0 0 0,-1 0 0 0 0,1-1 0 0 0,-2 0 0 0 0,1 1 0 0 0,3 0 0 0 0,-1-1 0 0 0,0 0 0 0 0,3 1 0 0 0,2-1 0 0 0,3 2 0 0 0,-2-1 0 0 0,1 1 0 0 0,2-1 0 0 0,2-1 0 0 0,3 1 0 0 0,0 0 0 0 0,3 1 0 0 0,0-1 0 0 0,2 1 0 0 0,1 0 0 0 0,1 0 0 0 0,0 0 0 0 0,1 0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4"/>
    </inkml:context>
    <inkml:brush xml:id="br0">
      <inkml:brushProperty name="width" value="0.1" units="cm"/>
      <inkml:brushProperty name="height" value="0.1" units="cm"/>
    </inkml:brush>
  </inkml:definitions>
  <inkml:trace contextRef="#ctx0" brushRef="#br0">39293 17787 16383 0 0,'0'2'0'0'0,"0"2"0"0"0,0 0 0 0 0,0 3 0 0 0,0 3 0 0 0,0 5 0 0 0,0 1 0 0 0,0 1 0 0 0,0 1 0 0 0,0-1 0 0 0,0 0 0 0 0,0-2 0 0 0,0 0 0 0 0,0-1 0 0 0,0-3 0 0 0,0-1 0 0 0,0-1 0 0 0,0-1 0 0 0,1-1 0 0 0,0-1 0 0 0,0 0 0 0 0,0-1 0 0 0,0 0 0 0 0,-1 0 0 0 0,1 0 0 0 0,-1 0 0 0 0,1 2 0 0 0,0-1 0 0 0,0 3 0 0 0,0 1 0 0 0,0-1 0 0 0,-1-1 0 0 0,0-1 0 0 0,1 0 0 0 0,-1 1 0 0 0,0-2 0 0 0,2-2 0 0 0,2-1 0 0 0,2-2 0 0 0,7-2 0 0 0,9-2 0 0 0,10-1 0 0 0,18-5 0 0 0,14-1 0 0 0,8 1 0 0 0,10-1 0 0 0,14 1 0 0 0,3 2 0 0 0,12-1 0 0 0,12 2 0 0 0,2 1 0 0 0,-5 3 0 0 0,-6 0 0 0 0,-5 3 0 0 0,-4 1 0 0 0,9 3 0 0 0,3 1 0 0 0,1 0 0 0 0,-2 1 0 0 0,-14-1 0 0 0,-7-2 0 0 0,0 1 0 0 0,1-1 0 0 0,1 1 0 0 0,-1-1 0 0 0,9 0 0 0 0,-9 1 0 0 0,-3 0 0 0 0,-5-1 0 0 0,-2-1 0 0 0,-8 1 0 0 0,-5-1 0 0 0,-9-1 0 0 0,-5 0 0 0 0,-9-2 0 0 0,-3 2 0 0 0,-7 0 0 0 0,-2 0 0 0 0,0-1 0 0 0,-4 1 0 0 0,-4 0 0 0 0,-6-1 0 0 0,2 0 0 0 0,-1 0 0 0 0,4 0 0 0 0,-1-1 0 0 0,2 1 0 0 0,-2 0 0 0 0,-3 1 0 0 0,-3-1 0 0 0,1 0 0 0 0,-1-1 0 0 0,2 1 0 0 0,2-1 0 0 0,-1 0 0 0 0,-2 0 0 0 0,-1 0 0 0 0,1 0 0 0 0,-1-1 0 0 0,-2 1 0 0 0,-3 0 0 0 0,-3 0 0 0 0,-2 0 0 0 0,-2 0 0 0 0,-4-1 0 0 0,-1-1 0 0 0,-3-2 0 0 0,-1-5 0 0 0,-1-5 0 0 0,1-2 0 0 0,1-12 0 0 0,2-5 0 0 0,0-2 0 0 0,2-4 0 0 0,-2 1 0 0 0,0 5 0 0 0,0 8 0 0 0,-2 6 0 0 0,1 6 0 0 0,-3 5 0 0 0,-3 4 0 0 0,-3 4 0 0 0,-14 4 0 0 0,-29 2 0 0 0,-18 3 0 0 0,-7-1 0 0 0,-2-1 0 0 0,-15 0 0 0 0,-7-3 0 0 0,-9-1 0 0 0,-6-1 0 0 0,-10-2 0 0 0,-8 0 0 0 0,-3 0 0 0 0,9 0 0 0 0,1-1 0 0 0,10 1 0 0 0,11-2 0 0 0,12 0 0 0 0,7 0 0 0 0,4 1 0 0 0,3 0 0 0 0,0 0 0 0 0,0-1 0 0 0,-1 0 0 0 0,6 0 0 0 0,1 0 0 0 0,-2 0 0 0 0,-5-1 0 0 0,-5 0 0 0 0,-1-1 0 0 0,-1 1 0 0 0,1-1 0 0 0,9 0 0 0 0,14 2 0 0 0,5 0 0 0 0,1 1 0 0 0,5 0 0 0 0,4 1 0 0 0,3 0 0 0 0,5 0 0 0 0,7-1 0 0 0,2 0 0 0 0,4 0 0 0 0,1 0 0 0 0,1 0 0 0 0,0 0 0 0 0,1 1 0 0 0,1 0 0 0 0,3 0 0 0 0,-1 0 0 0 0,1 0 0 0 0,-1 0 0 0 0,1 0 0 0 0,1 0 0 0 0,2 0 0 0 0,0 0 0 0 0,1-1 0 0 0,1 0 0 0 0,1 0 0 0 0,0 0 0 0 0,1 0 0 0 0,2 1 0 0 0,-2-1 0 0 0,1 1 0 0 0,-1 0 0 0 0,-1 0 0 0 0,-1 0 0 0 0,0 0 0 0 0,2-1 0 0 0,0 0 0 0 0,1 0 0 0 0,0 0 0 0 0,-2-1 0 0 0,-1 0 0 0 0,-1 1 0 0 0,1 0 0 0 0,0-1 0 0 0,0 0 0 0 0,1 0 0 0 0,0 1 0 0 0,0 1 0 0 0,2-1 0 0 0,1 1 0 0 0,1-1 0 0 0,1 0 0 0 0,1 0 0 0 0,2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1T15:28:38.959"/>
    </inkml:context>
    <inkml:brush xml:id="br0">
      <inkml:brushProperty name="width" value="0.1" units="cm"/>
      <inkml:brushProperty name="height" value="0.1" units="cm"/>
      <inkml:brushProperty name="color" value="#E71224"/>
    </inkml:brush>
  </inkml:definitions>
  <inkml:trace contextRef="#ctx0" brushRef="#br0">8287 14212 16383 0 0,'1'0'0'0'0,"1"0"0"0"0,6 0 0 0 0,8 0 0 0 0,7 0 0 0 0,5 0 0 0 0,4 0 0 0 0,1 0 0 0 0,-1 0 0 0 0,-1 0 0 0 0,-2 0 0 0 0,-3 0 0 0 0,-2 0 0 0 0,-1 0 0 0 0,1 0 0 0 0,0 0 0 0 0,1 0 0 0 0,1 0 0 0 0,0 0 0 0 0,1 0 0 0 0,0 0 0 0 0,0 0 0 0 0,0 0 0 0 0,0 0 0 0 0,-1 0 0 0 0,1 0 0 0 0,0 0 0 0 0,0 0 0 0 0,3 0 0 0 0,2 0 0 0 0,3 0 0 0 0,3 0 0 0 0,1 0 0 0 0,0 0 0 0 0,-1 0 0 0 0,0 0 0 0 0,-2 0 0 0 0,-1 0 0 0 0,3 0 0 0 0,0 0 0 0 0,0 0 0 0 0,1 0 0 0 0,-1 0 0 0 0,-1 0 0 0 0,1 0 0 0 0,-1 0 0 0 0,0 0 0 0 0,0 0 0 0 0,-3 0 0 0 0,-1 0 0 0 0,-4 0 0 0 0,-3 0 0 0 0,-3 0 0 0 0,-4 0 0 0 0,-3 0 0 0 0,-2 0 0 0 0,-1 0 0 0 0,-1 0 0 0 0,-1 0 0 0 0,2-1 0 0 0,0 0 0 0 0,1-1 0 0 0,1 0 0 0 0,2 1 0 0 0,1 0 0 0 0,2 1 0 0 0,2 0 0 0 0,2 0 0 0 0,2-1 0 0 0,0-1 0 0 0,1 1 0 0 0,0-1 0 0 0,-3 1 0 0 0,-1 0 0 0 0,-2 1 0 0 0,-3 0 0 0 0,-2 0 0 0 0,-2 0 0 0 0,-1 0 0 0 0,0 0 0 0 0,0 0 0 0 0,5 0 0 0 0,5 0 0 0 0,3 0 0 0 0,4 0 0 0 0,1 0 0 0 0,-1 0 0 0 0,-2 0 0 0 0,-2 0 0 0 0,-2 0 0 0 0,-2 0 0 0 0,-1 0 0 0 0,0 0 0 0 0,0 0 0 0 0,1 0 0 0 0,1 0 0 0 0,2 0 0 0 0,1-1 0 0 0,1-1 0 0 0,0 0 0 0 0,-1 1 0 0 0,0 0 0 0 0,0 1 0 0 0,1-1 0 0 0,1 1 0 0 0,1 0 0 0 0,-1 0 0 0 0,0 0 0 0 0,0 0 0 0 0,-1 0 0 0 0,0 0 0 0 0,1 0 0 0 0,0 0 0 0 0,3 0 0 0 0,0 0 0 0 0,2 0 0 0 0,1 0 0 0 0,0 0 0 0 0,-1 0 0 0 0,1 0 0 0 0,-2 0 0 0 0,1 0 0 0 0,-1 0 0 0 0,1 0 0 0 0,1 0 0 0 0,2 0 0 0 0,1-1 0 0 0,0 0 0 0 0,0-1 0 0 0,-1 1 0 0 0,-1 0 0 0 0,0 0 0 0 0,0 1 0 0 0,1-1 0 0 0,0 1 0 0 0,3 0 0 0 0,2 1 0 0 0,3-1 0 0 0,3 0 0 0 0,3 0 0 0 0,1 0 0 0 0,3 0 0 0 0,1 0 0 0 0,-1 0 0 0 0,0 0 0 0 0,-1 0 0 0 0,-2 0 0 0 0,-2 0 0 0 0,-1 0 0 0 0,-1 0 0 0 0,1 0 0 0 0,-2 0 0 0 0,-1 0 0 0 0,0 0 0 0 0,-1 0 0 0 0,-3 0 0 0 0,-2 0 0 0 0,0 0 0 0 0,-2 0 0 0 0,1 0 0 0 0,1 0 0 0 0,0 0 0 0 0,2 0 0 0 0,1 0 0 0 0,2 0 0 0 0,2 0 0 0 0,2 0 0 0 0,1 0 0 0 0,0 0 0 0 0,2 0 0 0 0,-2 0 0 0 0,-1 0 0 0 0,-1 0 0 0 0,0 0 0 0 0,1 0 0 0 0,-2 0 0 0 0,-2 0 0 0 0,-2 0 0 0 0,-2 0 0 0 0,-2 0 0 0 0,-1 0 0 0 0,1 0 0 0 0,1 0 0 0 0,3 0 0 0 0,3 0 0 0 0,4 0 0 0 0,4 0 0 0 0,3 0 0 0 0,3 0 0 0 0,2 0 0 0 0,-1 0 0 0 0,1 0 0 0 0,-2 0 0 0 0,2 0 0 0 0,-1 0 0 0 0,0 0 0 0 0,0 0 0 0 0,-2 1 0 0 0,-1 1 0 0 0,-2 0 0 0 0,0 0 0 0 0,0-1 0 0 0,-1-1 0 0 0,2 1 0 0 0,-1 0 0 0 0,1 0 0 0 0,-1 1 0 0 0,-1 0 0 0 0,-2-1 0 0 0,-3 0 0 0 0,-3 0 0 0 0,-2-1 0 0 0,-1 0 0 0 0,1 0 0 0 0,1 1 0 0 0,3 0 0 0 0,4 1 0 0 0,2 0 0 0 0,4-1 0 0 0,1 0 0 0 0,2 0 0 0 0,-1-1 0 0 0,-2 0 0 0 0,-2 0 0 0 0,-2 0 0 0 0,-3 0 0 0 0,-1 0 0 0 0,-3 0 0 0 0,0 0 0 0 0,-3 0 0 0 0,0 0 0 0 0,-3 0 0 0 0,-2 0 0 0 0,-1 0 0 0 0,-3 0 0 0 0,-2 0 0 0 0,-2 0 0 0 0,0 0 0 0 0,2 0 0 0 0,-1 0 0 0 0,1-1 0 0 0,0-1 0 0 0,-1 0 0 0 0,-2 0 0 0 0,-3 1 0 0 0,0 0 0 0 0,1 1 0 0 0,1 0 0 0 0,2-1 0 0 0,4 1 0 0 0,4 1 0 0 0,2-1 0 0 0,2 0 0 0 0,0 0 0 0 0,-2 0 0 0 0,-2 0 0 0 0,-5 0 0 0 0,-5 0 0 0 0,-5 0 0 0 0,-6 0 0 0 0,-3 0 0 0 0,-2 0 0 0 0,6 0 0 0 0,10 0 0 0 0,13 0 0 0 0,10 0 0 0 0,7 0 0 0 0,3 0 0 0 0,-1 0 0 0 0,-7 0 0 0 0,-9 0 0 0 0,-11 0 0 0 0,-11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5"/>
    </inkml:context>
    <inkml:brush xml:id="br0">
      <inkml:brushProperty name="width" value="0.1" units="cm"/>
      <inkml:brushProperty name="height" value="0.1" units="cm"/>
    </inkml:brush>
  </inkml:definitions>
  <inkml:trace contextRef="#ctx0" brushRef="#br0">39244 18444 16383 0 0,'0'2'0'0'0,"0"1"0"0"0,0 5 0 0 0,1 6 0 0 0,2 7 0 0 0,0 4 0 0 0,1 3 0 0 0,-1-1 0 0 0,1-2 0 0 0,0-2 0 0 0,-2-3 0 0 0,0-4 0 0 0,0-3 0 0 0,0-2 0 0 0,-1-2 0 0 0,0-1 0 0 0,0-1 0 0 0,0-2 0 0 0,0 0 0 0 0,1-2 0 0 0,1 0 0 0 0,3 0 0 0 0,7 0 0 0 0,8 1 0 0 0,9 1 0 0 0,11-1 0 0 0,22 1 0 0 0,14 1 0 0 0,1 0 0 0 0,7 0 0 0 0,29 1 0 0 0,20 2 0 0 0,14-2 0 0 0,5 0 0 0 0,-14-1 0 0 0,-4 1 0 0 0,-1-2 0 0 0,6 1 0 0 0,6 2 0 0 0,5-2 0 0 0,-14 1 0 0 0,-21-2 0 0 0,-3 1 0 0 0,5-1 0 0 0,-7 0 0 0 0,1-1 0 0 0,2 1 0 0 0,-11-1 0 0 0,-14 0 0 0 0,-2 0 0 0 0,-10-1 0 0 0,-2 0 0 0 0,-7-1 0 0 0,-2 1 0 0 0,-6-1 0 0 0,-2 1 0 0 0,-5-2 0 0 0,-6 0 0 0 0,0 0 0 0 0,-4-1 0 0 0,-4 0 0 0 0,3 0 0 0 0,-3 0 0 0 0,-3-1 0 0 0,-4 1 0 0 0,1 0 0 0 0,-1-1 0 0 0,6 0 0 0 0,0-1 0 0 0,-3 1 0 0 0,-5 0 0 0 0,-5 1 0 0 0,-2-1 0 0 0,-3 1 0 0 0,-3 0 0 0 0,-2 0 0 0 0,-3-1 0 0 0,-3 0 0 0 0,-1 0 0 0 0,-3-1 0 0 0,-2 0 0 0 0,-1-3 0 0 0,-2-2 0 0 0,0-2 0 0 0,0-2 0 0 0,-1-3 0 0 0,1-4 0 0 0,0-3 0 0 0,-2-2 0 0 0,1-4 0 0 0,-1 1 0 0 0,0 0 0 0 0,-1 0 0 0 0,2 3 0 0 0,-1 1 0 0 0,1 4 0 0 0,0 1 0 0 0,-1 4 0 0 0,1 3 0 0 0,0 1 0 0 0,0 1 0 0 0,1 1 0 0 0,0 1 0 0 0,0 1 0 0 0,0-1 0 0 0,0 1 0 0 0,-1 1 0 0 0,0 0 0 0 0,0 0 0 0 0,-1 1 0 0 0,-1 0 0 0 0,-9 1 0 0 0,-9 1 0 0 0,-20 1 0 0 0,-9 0 0 0 0,-21 2 0 0 0,-22 0 0 0 0,-25 1 0 0 0,-47 1 0 0 0,-39 1 0 0 0,-29-1 0 0 0,19-1 0 0 0,5-1 0 0 0,14-2 0 0 0,5-2 0 0 0,16-2 0 0 0,1 0 0 0 0,13-2 0 0 0,26 1 0 0 0,4-1 0 0 0,5 1 0 0 0,6-1 0 0 0,7 1 0 0 0,4-1 0 0 0,2 1 0 0 0,1 1 0 0 0,11 2 0 0 0,-12-1 0 0 0,0 0 0 0 0,4 1 0 0 0,5 0 0 0 0,10 2 0 0 0,15-1 0 0 0,17 0 0 0 0,7-1 0 0 0,4 1 0 0 0,5 0 0 0 0,3 0 0 0 0,4 1 0 0 0,4 0 0 0 0,6-1 0 0 0,5 0 0 0 0,3-1 0 0 0,4 1 0 0 0,5 1 0 0 0,3-1 0 0 0,3 1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6"/>
    </inkml:context>
    <inkml:brush xml:id="br0">
      <inkml:brushProperty name="width" value="0.1" units="cm"/>
      <inkml:brushProperty name="height" value="0.1" units="cm"/>
      <inkml:brushProperty name="color" value="#E71224"/>
    </inkml:brush>
  </inkml:definitions>
  <inkml:trace contextRef="#ctx0" brushRef="#br0">42814 14364 16383 0 0,'-1'0'0'0'0,"-1"0"0"0"0,-3 0 0 0 0,-3-2 0 0 0,-3 1 0 0 0,-2 0 0 0 0,-3 1 0 0 0,-2-1 0 0 0,-3 1 0 0 0,-3 0 0 0 0,-5 0 0 0 0,-1 0 0 0 0,0 1 0 0 0,-1 1 0 0 0,0-1 0 0 0,0 0 0 0 0,2 0 0 0 0,1 1 0 0 0,0 0 0 0 0,1-1 0 0 0,1 0 0 0 0,3 0 0 0 0,2 0 0 0 0,4 1 0 0 0,2-1 0 0 0,3 0 0 0 0,2 0 0 0 0,1-1 0 0 0,-1 0 0 0 0,0 0 0 0 0,1 0 0 0 0,-1 0 0 0 0,0 0 0 0 0,-1 0 0 0 0,0 0 0 0 0,-1 0 0 0 0,1 0 0 0 0,-1 0 0 0 0,0 0 0 0 0,1 0 0 0 0,1 0 0 0 0,1 0 0 0 0,-1 0 0 0 0,2 0 0 0 0,0 0 0 0 0,0 0 0 0 0,0 0 0 0 0,-1 0 0 0 0,2 0 0 0 0,-2 0 0 0 0,1 0 0 0 0,1 0 0 0 0,-1 0 0 0 0,1 0 0 0 0,-1 0 0 0 0,0 0 0 0 0,-1 0 0 0 0,0 0 0 0 0,-1 0 0 0 0,-1 0 0 0 0,-1 0 0 0 0,1 0 0 0 0,0 0 0 0 0,1 0 0 0 0,0 0 0 0 0,1 0 0 0 0,-1 0 0 0 0,1 0 0 0 0,0 0 0 0 0,0 0 0 0 0,1 0 0 0 0,-2 0 0 0 0,0 0 0 0 0,-1 1 0 0 0,-1 0 0 0 0,-3 1 0 0 0,-1-1 0 0 0,-1-1 0 0 0,-1 2 0 0 0,-1 0 0 0 0,0-1 0 0 0,-2 0 0 0 0,0 0 0 0 0,-1-1 0 0 0,0 0 0 0 0,0 1 0 0 0,1-2 0 0 0,1 1 0 0 0,-1 0 0 0 0,-1 0 0 0 0,-1 0 0 0 0,0 1 0 0 0,-1 1 0 0 0,0-1 0 0 0,1 0 0 0 0,0 0 0 0 0,1 0 0 0 0,0-1 0 0 0,2 0 0 0 0,-3 0 0 0 0,-1 0 0 0 0,-1 0 0 0 0,1 0 0 0 0,-2 0 0 0 0,0 0 0 0 0,0 0 0 0 0,-1 0 0 0 0,1 0 0 0 0,0 0 0 0 0,1 0 0 0 0,1 0 0 0 0,2 0 0 0 0,1 0 0 0 0,1 0 0 0 0,-1 0 0 0 0,0 0 0 0 0,0 0 0 0 0,-2 0 0 0 0,-2 0 0 0 0,0 0 0 0 0,-3 0 0 0 0,-1 0 0 0 0,-1 0 0 0 0,-3 0 0 0 0,0 0 0 0 0,-2 0 0 0 0,0 0 0 0 0,-1 0 0 0 0,1 0 0 0 0,1-1 0 0 0,3-1 0 0 0,2 0 0 0 0,1 1 0 0 0,3 0 0 0 0,0 1 0 0 0,2-1 0 0 0,0 1 0 0 0,1 0 0 0 0,1 0 0 0 0,0 0 0 0 0,1 1 0 0 0,0-1 0 0 0,-1 0 0 0 0,-1 0 0 0 0,0 0 0 0 0,1 0 0 0 0,-1 0 0 0 0,0 0 0 0 0,0 0 0 0 0,-2 0 0 0 0,0 0 0 0 0,1 0 0 0 0,-2 0 0 0 0,0 0 0 0 0,-1 0 0 0 0,-1 0 0 0 0,1 0 0 0 0,-1 0 0 0 0,0 1 0 0 0,-2 0 0 0 0,-1 1 0 0 0,-3-1 0 0 0,1 0 0 0 0,0-1 0 0 0,4 1 0 0 0,2-1 0 0 0,3 1 0 0 0,4 0 0 0 0,2 0 0 0 0,4 0 0 0 0,3-1 0 0 0,2 1 0 0 0,2-1 0 0 0,1 0 0 0 0,0 0 0 0 0,0 0 0 0 0,0 0 0 0 0,1 0 0 0 0,-1 0 0 0 0,-1 0 0 0 0,1 1 0 0 0,0 0 0 0 0,-1 0 0 0 0,2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7"/>
    </inkml:context>
    <inkml:brush xml:id="br0">
      <inkml:brushProperty name="width" value="0.1" units="cm"/>
      <inkml:brushProperty name="height" value="0.1" units="cm"/>
      <inkml:brushProperty name="color" value="#E71224"/>
    </inkml:brush>
  </inkml:definitions>
  <inkml:trace contextRef="#ctx0" brushRef="#br0">39556 14431 16383 0 0,'1'0'0'0'0,"1"0"0"0"0,1 0 0 0 0,1 0 0 0 0,1 0 0 0 0,1 0 0 0 0,1 0 0 0 0,1 0 0 0 0,1 0 0 0 0,1 0 0 0 0,1 0 0 0 0,-1 0 0 0 0,1 0 0 0 0,-2 0 0 0 0,-1 0 0 0 0,-1 0 0 0 0,0-2 0 0 0,-2 1 0 0 0,1 0 0 0 0,-1 1 0 0 0,0-1 0 0 0,0 1 0 0 0,3 0 0 0 0,1 0 0 0 0,1 0 0 0 0,-1 0 0 0 0,2 0 0 0 0,2-1 0 0 0,2 0 0 0 0,1-1 0 0 0,3 1 0 0 0,-1 0 0 0 0,-2 1 0 0 0,2-2 0 0 0,-1 1 0 0 0,2-1 0 0 0,-2 1 0 0 0,1 1 0 0 0,-1-1 0 0 0,-1 1 0 0 0,-2 0 0 0 0,0 0 0 0 0,1 0 0 0 0,1 0 0 0 0,2 0 0 0 0,0 0 0 0 0,-1 0 0 0 0,3 0 0 0 0,2 0 0 0 0,2 0 0 0 0,0 0 0 0 0,0 0 0 0 0,-1 0 0 0 0,-2 0 0 0 0,-1 0 0 0 0,4 0 0 0 0,1 0 0 0 0,-1 0 0 0 0,6 0 0 0 0,0 0 0 0 0,-1 0 0 0 0,-2 0 0 0 0,-1 0 0 0 0,-1 0 0 0 0,-2 0 0 0 0,5 1 0 0 0,1 1 0 0 0,0 0 0 0 0,-2-1 0 0 0,-2 0 0 0 0,-2 1 0 0 0,-1 0 0 0 0,0-1 0 0 0,5 0 0 0 0,1 0 0 0 0,1-1 0 0 0,-2 1 0 0 0,-2-1 0 0 0,0 0 0 0 0,-2 1 0 0 0,-1 0 0 0 0,2 0 0 0 0,-1 0 0 0 0,0 0 0 0 0,2-1 0 0 0,0 1 0 0 0,0-1 0 0 0,2 0 0 0 0,-1 0 0 0 0,1 0 0 0 0,-1 0 0 0 0,-1 0 0 0 0,-1 0 0 0 0,-1 0 0 0 0,0 0 0 0 0,0 1 0 0 0,1 0 0 0 0,0 1 0 0 0,2-1 0 0 0,0 0 0 0 0,2-1 0 0 0,1 0 0 0 0,1 0 0 0 0,0 0 0 0 0,2 0 0 0 0,-1 0 0 0 0,1 0 0 0 0,0 0 0 0 0,1 0 0 0 0,5 0 0 0 0,2 0 0 0 0,-2 0 0 0 0,-3 0 0 0 0,-3 0 0 0 0,-5 0 0 0 0,-4 0 0 0 0,-2 0 0 0 0,-2 0 0 0 0,0 0 0 0 0,-1 0 0 0 0,0 0 0 0 0,0 0 0 0 0,0 0 0 0 0,0 0 0 0 0,2 0 0 0 0,0 0 0 0 0,1 0 0 0 0,-1 0 0 0 0,0 0 0 0 0,-1 0 0 0 0,0 0 0 0 0,-1 0 0 0 0,-1 0 0 0 0,-1 0 0 0 0,-1 0 0 0 0,-1 0 0 0 0,1-1 0 0 0,-1 0 0 0 0,2 0 0 0 0,0 0 0 0 0,1 0 0 0 0,-2 0 0 0 0,-1 1 0 0 0,1 0 0 0 0,-1 0 0 0 0,0 0 0 0 0,2 0 0 0 0,0-1 0 0 0,-1 0 0 0 0,1 0 0 0 0,2 0 0 0 0,-1-1 0 0 0,0 0 0 0 0,-1 1 0 0 0,-2 0 0 0 0,-1-1 0 0 0,0 0 0 0 0,0 1 0 0 0,-1 0 0 0 0,-1 0 0 0 0,-1 0 0 0 0,0-1 0 0 0,-2 1 0 0 0,1 0 0 0 0,-1 1 0 0 0,0-1 0 0 0,0 1 0 0 0,0 0 0 0 0,-2-1 0 0 0,0 0 0 0 0,0 0 0 0 0,0 0 0 0 0,-1 0 0 0 0,1 1 0 0 0,1 0 0 0 0,-1 0 0 0 0,0 0 0 0 0,0 0 0 0 0,0 0 0 0 0,0 0 0 0 0,-1 0 0 0 0,0 0 0 0 0,1 0 0 0 0,-1 0 0 0 0,-1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8"/>
    </inkml:context>
    <inkml:brush xml:id="br0">
      <inkml:brushProperty name="width" value="0.1" units="cm"/>
      <inkml:brushProperty name="height" value="0.1" units="cm"/>
      <inkml:brushProperty name="color" value="#E71224"/>
    </inkml:brush>
  </inkml:definitions>
  <inkml:trace contextRef="#ctx0" brushRef="#br0">42824 14842 16383 0 0,'0'-1'0'0'0,"-1"0"0"0"0,-2-1 0 0 0,-2 2 0 0 0,-1-1 0 0 0,-3 0 0 0 0,-2 1 0 0 0,-3 0 0 0 0,-5-1 0 0 0,-5-1 0 0 0,-7 1 0 0 0,-5 0 0 0 0,-4 0 0 0 0,-1 0 0 0 0,-2 1 0 0 0,-4 0 0 0 0,-3 0 0 0 0,-1 0 0 0 0,4 0 0 0 0,2 0 0 0 0,7 0 0 0 0,5 1 0 0 0,6 1 0 0 0,3 0 0 0 0,6-1 0 0 0,2 0 0 0 0,2-1 0 0 0,4 0 0 0 0,-1 1 0 0 0,0-1 0 0 0,0 0 0 0 0,-1-1 0 0 0,-1 1 0 0 0,1 0 0 0 0,1 0 0 0 0,-1 0 0 0 0,1 0 0 0 0,1 0 0 0 0,1 0 0 0 0,2 0 0 0 0,0 0 0 0 0,1 0 0 0 0,1 1 0 0 0,-2 0 0 0 0,0 1 0 0 0,-2-2 0 0 0,-1 1 0 0 0,0-1 0 0 0,0 1 0 0 0,-2 0 0 0 0,1 0 0 0 0,-2 1 0 0 0,0-1 0 0 0,-1-1 0 0 0,1 1 0 0 0,0-1 0 0 0,1 0 0 0 0,-1 0 0 0 0,0 0 0 0 0,-2 1 0 0 0,-2 1 0 0 0,2-1 0 0 0,0 0 0 0 0,1 0 0 0 0,-3-1 0 0 0,-2 1 0 0 0,1-1 0 0 0,-4 1 0 0 0,0 0 0 0 0,1 1 0 0 0,1-1 0 0 0,2 0 0 0 0,-4 1 0 0 0,0 0 0 0 0,1-1 0 0 0,0 1 0 0 0,-4-1 0 0 0,0-1 0 0 0,0 1 0 0 0,1 1 0 0 0,1-1 0 0 0,0 0 0 0 0,2 0 0 0 0,0-1 0 0 0,1 2 0 0 0,1-1 0 0 0,0 0 0 0 0,1 0 0 0 0,-6 0 0 0 0,0 1 0 0 0,-1-1 0 0 0,2 1 0 0 0,2-1 0 0 0,2-1 0 0 0,0 1 0 0 0,1 0 0 0 0,0 0 0 0 0,2 1 0 0 0,-1-1 0 0 0,1 0 0 0 0,2-1 0 0 0,0 0 0 0 0,2 0 0 0 0,-1 0 0 0 0,1 0 0 0 0,-2 0 0 0 0,0 0 0 0 0,0 0 0 0 0,-1 0 0 0 0,-1 0 0 0 0,-2 0 0 0 0,0 0 0 0 0,1 0 0 0 0,0 0 0 0 0,0 0 0 0 0,0 0 0 0 0,1 0 0 0 0,-1 0 0 0 0,0 0 0 0 0,2 0 0 0 0,0 0 0 0 0,1 0 0 0 0,0 0 0 0 0,-1 0 0 0 0,0 0 0 0 0,-1 0 0 0 0,-2-1 0 0 0,-1-1 0 0 0,-1 1 0 0 0,-1 0 0 0 0,2 0 0 0 0,0 1 0 0 0,1-1 0 0 0,0 1 0 0 0,0 0 0 0 0,1-1 0 0 0,0 0 0 0 0,0 0 0 0 0,-1 0 0 0 0,0 0 0 0 0,0 1 0 0 0,-2 0 0 0 0,-1-1 0 0 0,0 0 0 0 0,-3 0 0 0 0,1-1 0 0 0,-1 1 0 0 0,0-1 0 0 0,2 1 0 0 0,1-1 0 0 0,2 1 0 0 0,1 0 0 0 0,1 1 0 0 0,2-1 0 0 0,0 1 0 0 0,-1-1 0 0 0,2 0 0 0 0,0 0 0 0 0,-1 0 0 0 0,1-1 0 0 0,1 0 0 0 0,-2 1 0 0 0,0-1 0 0 0,-1 1 0 0 0,-2-1 0 0 0,1 0 0 0 0,0 1 0 0 0,1 0 0 0 0,0 0 0 0 0,0-1 0 0 0,2 1 0 0 0,-1 0 0 0 0,1 0 0 0 0,0 1 0 0 0,1 0 0 0 0,1 0 0 0 0,0-1 0 0 0,-1-1 0 0 0,-2 1 0 0 0,0 0 0 0 0,-3 0 0 0 0,0 0 0 0 0,0-1 0 0 0,-1 1 0 0 0,0 0 0 0 0,1 0 0 0 0,2 1 0 0 0,4-1 0 0 0,3 1 0 0 0,1 0 0 0 0,3 0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49"/>
    </inkml:context>
    <inkml:brush xml:id="br0">
      <inkml:brushProperty name="width" value="0.1" units="cm"/>
      <inkml:brushProperty name="height" value="0.1" units="cm"/>
      <inkml:brushProperty name="color" value="#E71224"/>
    </inkml:brush>
  </inkml:definitions>
  <inkml:trace contextRef="#ctx0" brushRef="#br0">39496 14819 16383 0 0,'2'0'0'0'0,"1"0"0"0"0,3 0 0 0 0,2 0 0 0 0,1 0 0 0 0,5 0 0 0 0,3 0 0 0 0,7-1 0 0 0,8-1 0 0 0,7 0 0 0 0,0 1 0 0 0,5-1 0 0 0,1 0 0 0 0,-2 0 0 0 0,-4 0 0 0 0,-6 0 0 0 0,-4 0 0 0 0,-6 1 0 0 0,-5 0 0 0 0,-3 0 0 0 0,-3 1 0 0 0,0 0 0 0 0,0 0 0 0 0,1 0 0 0 0,0 1 0 0 0,1-1 0 0 0,-1 0 0 0 0,1-1 0 0 0,-2-1 0 0 0,1 1 0 0 0,-1 0 0 0 0,-2 0 0 0 0,0 1 0 0 0,0-1 0 0 0,1 0 0 0 0,0 0 0 0 0,1 0 0 0 0,0 0 0 0 0,0 0 0 0 0,-1 1 0 0 0,-1 0 0 0 0,0 0 0 0 0,-2 0 0 0 0,0 0 0 0 0,0 0 0 0 0,-1 0 0 0 0,0 0 0 0 0,1 0 0 0 0,-1 0 0 0 0,0 0 0 0 0,2 0 0 0 0,1 0 0 0 0,1 0 0 0 0,0 0 0 0 0,3 0 0 0 0,-1 0 0 0 0,1 0 0 0 0,-1 0 0 0 0,2 0 0 0 0,0 0 0 0 0,-1 0 0 0 0,-3 0 0 0 0,0 0 0 0 0,-1 0 0 0 0,-2 0 0 0 0,-1 0 0 0 0,-1 0 0 0 0,-1 0 0 0 0,0 0 0 0 0,0 0 0 0 0,0 0 0 0 0,0 1 0 0 0,1 0 0 0 0,-1 0 0 0 0,0 0 0 0 0,0 0 0 0 0,0-1 0 0 0,2 1 0 0 0,1-1 0 0 0,1 0 0 0 0,1 0 0 0 0,1 0 0 0 0,1-1 0 0 0,-1 1 0 0 0,1 0 0 0 0,1 0 0 0 0,2 1 0 0 0,1 1 0 0 0,1-1 0 0 0,2 0 0 0 0,1 0 0 0 0,0-1 0 0 0,1 1 0 0 0,0-1 0 0 0,-3 0 0 0 0,0 0 0 0 0,0 0 0 0 0,0 0 0 0 0,0 1 0 0 0,3 0 0 0 0,1 0 0 0 0,1 0 0 0 0,-1 0 0 0 0,0 0 0 0 0,0 0 0 0 0,1 1 0 0 0,-1-1 0 0 0,1 0 0 0 0,1 0 0 0 0,0-1 0 0 0,-1 0 0 0 0,1 0 0 0 0,-2 0 0 0 0,-1 0 0 0 0,-1 0 0 0 0,-1 0 0 0 0,0 0 0 0 0,-1 0 0 0 0,2 0 0 0 0,1 0 0 0 0,0 0 0 0 0,1 0 0 0 0,0 0 0 0 0,-2 0 0 0 0,0 0 0 0 0,0 0 0 0 0,-2 0 0 0 0,-1 0 0 0 0,-1 0 0 0 0,-2 0 0 0 0,0 0 0 0 0,-2 0 0 0 0,0 0 0 0 0,0 0 0 0 0,-1 0 0 0 0,0 0 0 0 0,1 0 0 0 0,-1 0 0 0 0,2 0 0 0 0,1 0 0 0 0,2 0 0 0 0,1-1 0 0 0,3 0 0 0 0,0-1 0 0 0,2 1 0 0 0,0 0 0 0 0,2 1 0 0 0,1 0 0 0 0,2-1 0 0 0,1 1 0 0 0,2 0 0 0 0,0 1 0 0 0,-1-1 0 0 0,0 0 0 0 0,-1 0 0 0 0,-2 0 0 0 0,0 0 0 0 0,-2-1 0 0 0,-1-1 0 0 0,1 1 0 0 0,-1 0 0 0 0,1-1 0 0 0,-1 0 0 0 0,0 0 0 0 0,1 1 0 0 0,-1-1 0 0 0,4-1 0 0 0,1 0 0 0 0,-2 0 0 0 0,-3 1 0 0 0,-4-1 0 0 0,-3 1 0 0 0,-2 1 0 0 0,-2-1 0 0 0,-2 1 0 0 0,0-1 0 0 0,-1 1 0 0 0,2 0 0 0 0,-1-1 0 0 0,2 1 0 0 0,1 0 0 0 0,0 0 0 0 0,0 1 0 0 0,-1-1 0 0 0,-2-1 0 0 0,1 1 0 0 0,0 0 0 0 0,0 1 0 0 0,0 0 0 0 0,-1-1 0 0 0,0 1 0 0 0,-1 0 0 0 0,0 0 0 0 0,-1 0 0 0 0,1 0 0 0 0,-1 1 0 0 0,1-1 0 0 0,-1 0 0 0 0,0 0 0 0 0,1 0 0 0 0,-2 0 0 0 0,0 0 0 0 0,1 0 0 0 0,0 0 0 0 0,0 0 0 0 0,-1 0 0 0 0,-1 0 0 0 0,0 0 0 0 0,0 0 0 0 0,-2 0 0 0 0,0 2 0 0 0,1 0 0 0 0,1 1 0 0 0,0 1 0 0 0,1 1 0 0 0,0-1 0 0 0,-1 0 0 0 0,0 0 0 0 0,-1-1 0 0 0,0 0 0 0 0,-1 0 0 0 0,-1-1 0 0 0,1 1 0 0 0,1 0 0 0 0,-1 1 0 0 0,1 1 0 0 0,-1 0 0 0 0,0-1 0 0 0,-1 0 0 0 0,1 0 0 0 0,-2 0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0"/>
    </inkml:context>
    <inkml:brush xml:id="br0">
      <inkml:brushProperty name="width" value="0.1" units="cm"/>
      <inkml:brushProperty name="height" value="0.1" units="cm"/>
      <inkml:brushProperty name="color" value="#E71224"/>
    </inkml:brush>
  </inkml:definitions>
  <inkml:trace contextRef="#ctx0" brushRef="#br0">43060 15303 16383 0 0,'-1'0'0'0'0,"-1"0"0"0"0,-1 0 0 0 0,-2 0 0 0 0,-2 0 0 0 0,0 0 0 0 0,-1 0 0 0 0,-1 0 0 0 0,0 0 0 0 0,0 1 0 0 0,0 1 0 0 0,-2-1 0 0 0,0 0 0 0 0,0 0 0 0 0,-2-1 0 0 0,-1 1 0 0 0,-1 1 0 0 0,-1-1 0 0 0,-2 1 0 0 0,-2 0 0 0 0,0 0 0 0 0,-1 1 0 0 0,-2 0 0 0 0,0 1 0 0 0,-1-1 0 0 0,-1 0 0 0 0,0 0 0 0 0,0 0 0 0 0,0 0 0 0 0,2 0 0 0 0,0 0 0 0 0,2-1 0 0 0,2-1 0 0 0,1 1 0 0 0,1 0 0 0 0,1 0 0 0 0,0 0 0 0 0,-1 0 0 0 0,0 1 0 0 0,-1 0 0 0 0,1 1 0 0 0,1 0 0 0 0,0-1 0 0 0,1 1 0 0 0,1-1 0 0 0,1-1 0 0 0,1 1 0 0 0,0-1 0 0 0,2 0 0 0 0,0 1 0 0 0,1-2 0 0 0,1 1 0 0 0,1 0 0 0 0,1 0 0 0 0,0-1 0 0 0,0 0 0 0 0,-1 0 0 0 0,1 0 0 0 0,0 0 0 0 0,0 0 0 0 0,-1 1 0 0 0,0-1 0 0 0,-1 1 0 0 0,-1-1 0 0 0,-1-1 0 0 0,0 2 0 0 0,0-1 0 0 0,1 0 0 0 0,0 0 0 0 0,-2 0 0 0 0,-2-1 0 0 0,-1 1 0 0 0,-1 1 0 0 0,-2-1 0 0 0,0 0 0 0 0,-2-1 0 0 0,1 1 0 0 0,0-1 0 0 0,-1 0 0 0 0,-2 0 0 0 0,-1 0 0 0 0,0 0 0 0 0,-2 0 0 0 0,-3 0 0 0 0,-1 0 0 0 0,1 0 0 0 0,-2-1 0 0 0,-1-1 0 0 0,2 0 0 0 0,3 1 0 0 0,1 0 0 0 0,2 1 0 0 0,3-1 0 0 0,0 1 0 0 0,3 0 0 0 0,2 0 0 0 0,1 0 0 0 0,1 0 0 0 0,-2 1 0 0 0,-1-1 0 0 0,0 0 0 0 0,0 0 0 0 0,0 0 0 0 0,1 0 0 0 0,-3 0 0 0 0,0 0 0 0 0,-2 0 0 0 0,-1 0 0 0 0,1 0 0 0 0,-2 0 0 0 0,2 0 0 0 0,1 0 0 0 0,2 0 0 0 0,3 0 0 0 0,2 0 0 0 0,-2 0 0 0 0,-1 0 0 0 0,0 0 0 0 0,1 0 0 0 0,-2 0 0 0 0,-1 1 0 0 0,-1 0 0 0 0,0 1 0 0 0,3-1 0 0 0,1 0 0 0 0,3-1 0 0 0,0 0 0 0 0,1 1 0 0 0,-2-1 0 0 0,-1-1 0 0 0,0 1 0 0 0,0 0 0 0 0,1 0 0 0 0,-1 0 0 0 0,1 0 0 0 0,-1 0 0 0 0,1 0 0 0 0,-5 0 0 0 0,-2 0 0 0 0,-2 1 0 0 0,0 1 0 0 0,-2-1 0 0 0,0 0 0 0 0,-1 0 0 0 0,-1-1 0 0 0,-1 1 0 0 0,1-1 0 0 0,-1 0 0 0 0,0 0 0 0 0,0 0 0 0 0,-2 0 0 0 0,1 0 0 0 0,-2-1 0 0 0,-1 3 0 0 0,0-1 0 0 0,-1 1 0 0 0,0-1 0 0 0,1-1 0 0 0,1 1 0 0 0,2-1 0 0 0,0 0 0 0 0,0 0 0 0 0,0 0 0 0 0,1 0 0 0 0,1 0 0 0 0,-4 0 0 0 0,-2 0 0 0 0,2 0 0 0 0,-5 0 0 0 0,0 0 0 0 0,1 0 0 0 0,2 0 0 0 0,1 0 0 0 0,4 0 0 0 0,0 0 0 0 0,2 0 0 0 0,0 0 0 0 0,1 0 0 0 0,1 0 0 0 0,-1 0 0 0 0,1 0 0 0 0,0 0 0 0 0,0 0 0 0 0,2 0 0 0 0,-1 0 0 0 0,3-1 0 0 0,-1 0 0 0 0,1 0 0 0 0,1-1 0 0 0,0 2 0 0 0,-1-1 0 0 0,1 1 0 0 0,0 0 0 0 0,-1 0 0 0 0,1-1 0 0 0,1 0 0 0 0,2 0 0 0 0,2 0 0 0 0,0 0 0 0 0,-1 0 0 0 0,1 1 0 0 0,0-1 0 0 0,1 0 0 0 0,1 0 0 0 0,0 0 0 0 0,0 0 0 0 0,1 0 0 0 0,1 0 0 0 0,-1 0 0 0 0,1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1"/>
    </inkml:context>
    <inkml:brush xml:id="br0">
      <inkml:brushProperty name="width" value="0.1" units="cm"/>
      <inkml:brushProperty name="height" value="0.1" units="cm"/>
      <inkml:brushProperty name="color" value="#E71224"/>
    </inkml:brush>
  </inkml:definitions>
  <inkml:trace contextRef="#ctx0" brushRef="#br0">39440 15441 16383 0 0,'1'0'0'0'0,"2"0"0"0"0,2 0 0 0 0,1 0 0 0 0,3-1 0 0 0,1 0 0 0 0,-1-1 0 0 0,3 1 0 0 0,-1 1 0 0 0,0-1 0 0 0,0 1 0 0 0,1 0 0 0 0,2 0 0 0 0,-1 0 0 0 0,-2 0 0 0 0,-1 0 0 0 0,-1 0 0 0 0,0 0 0 0 0,1 0 0 0 0,2 0 0 0 0,1 0 0 0 0,2 0 0 0 0,-1 0 0 0 0,0 0 0 0 0,2 0 0 0 0,0 0 0 0 0,-1 0 0 0 0,-1 0 0 0 0,-2 0 0 0 0,-1 0 0 0 0,2 0 0 0 0,-2 0 0 0 0,0 0 0 0 0,0 0 0 0 0,-1 0 0 0 0,0 0 0 0 0,0 0 0 0 0,4 0 0 0 0,4 0 0 0 0,1 0 0 0 0,2 0 0 0 0,1 0 0 0 0,1 0 0 0 0,1 0 0 0 0,0 0 0 0 0,0 0 0 0 0,1 0 0 0 0,6 0 0 0 0,1 0 0 0 0,1 0 0 0 0,-1 0 0 0 0,-2 0 0 0 0,-1 0 0 0 0,0 0 0 0 0,-2 0 0 0 0,-2 0 0 0 0,0-1 0 0 0,0-1 0 0 0,0 1 0 0 0,1 0 0 0 0,0 0 0 0 0,0 0 0 0 0,2 1 0 0 0,2 0 0 0 0,3 0 0 0 0,2 0 0 0 0,2 0 0 0 0,3 0 0 0 0,7 0 0 0 0,4 0 0 0 0,2 0 0 0 0,-4 0 0 0 0,-1 0 0 0 0,-3 0 0 0 0,-3 0 0 0 0,-3 0 0 0 0,-2 0 0 0 0,-1 0 0 0 0,0 0 0 0 0,-1 0 0 0 0,1 0 0 0 0,2 0 0 0 0,-1 0 0 0 0,2 0 0 0 0,1 0 0 0 0,3 0 0 0 0,2 0 0 0 0,2 0 0 0 0,3 0 0 0 0,0 0 0 0 0,1 0 0 0 0,0 0 0 0 0,-1 0 0 0 0,-2 0 0 0 0,0 0 0 0 0,-4 0 0 0 0,6 0 0 0 0,1 0 0 0 0,-1 0 0 0 0,-4 0 0 0 0,-4 0 0 0 0,-6 0 0 0 0,-4 0 0 0 0,-4 0 0 0 0,-4 0 0 0 0,-2 0 0 0 0,-1 0 0 0 0,-1 0 0 0 0,0 0 0 0 0,0 0 0 0 0,1 0 0 0 0,1 0 0 0 0,0 0 0 0 0,0 0 0 0 0,1 0 0 0 0,-1 0 0 0 0,-2 0 0 0 0,0 0 0 0 0,0 1 0 0 0,-2 1 0 0 0,-2-1 0 0 0,-2 0 0 0 0,-1 0 0 0 0,-1-1 0 0 0,-2 1 0 0 0,0-1 0 0 0,2 0 0 0 0,1 0 0 0 0,-1 0 0 0 0,-1 0 0 0 0,1 0 0 0 0,0 0 0 0 0,1 0 0 0 0,0 0 0 0 0,-1 0 0 0 0,2 0 0 0 0,0 0 0 0 0,-1 1 0 0 0,1 0 0 0 0,0 0 0 0 0,0 0 0 0 0,-2 0 0 0 0,-2-1 0 0 0,-1 1 0 0 0,0-1 0 0 0,-2 0 0 0 0,-1 0 0 0 0,1 0 0 0 0,0-1 0 0 0,0 1 0 0 0,-1 0 0 0 0,0 0 0 0 0,-1 0 0 0 0,1 0 0 0 0,-1 0 0 0 0,0 0 0 0 0,0 0 0 0 0,1 0 0 0 0,-1 0 0 0 0,0 0 0 0 0,0 0 0 0 0,1 0 0 0 0,-1 0 0 0 0,0 0 0 0 0,0 0 0 0 0,1 0 0 0 0,-1-1 0 0 0,0 0 0 0 0,3 0 0 0 0,-1 0 0 0 0,2 0 0 0 0,0 1 0 0 0,-1 0 0 0 0,-1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2"/>
    </inkml:context>
    <inkml:brush xml:id="br0">
      <inkml:brushProperty name="width" value="0.1" units="cm"/>
      <inkml:brushProperty name="height" value="0.1" units="cm"/>
      <inkml:brushProperty name="color" value="#E71224"/>
    </inkml:brush>
  </inkml:definitions>
  <inkml:trace contextRef="#ctx0" brushRef="#br0">43080 15331 16383 0 0,'0'1'0'0'0,"0"2"0"0"0,0 2 0 0 0,1 1 0 0 0,1 5 0 0 0,-1 1 0 0 0,0-1 0 0 0,0 0 0 0 0,-1-1 0 0 0,0 0 0 0 0,1 0 0 0 0,-1-1 0 0 0,-1 0 0 0 0,1-1 0 0 0,1-1 0 0 0,0 0 0 0 0,1-1 0 0 0,-1-2 0 0 0,1 0 0 0 0,0 1 0 0 0,0-2 0 0 0,0 0 0 0 0,-1 1 0 0 0,0 0 0 0 0,0 0 0 0 0,-1 1 0 0 0,1 0 0 0 0,-1 0 0 0 0,-1 0 0 0 0,-2-2 0 0 0,-2-2 0 0 0,-2-1 0 0 0,-1 0 0 0 0,-4-2 0 0 0,-3 0 0 0 0,-2 0 0 0 0,-1 0 0 0 0,-1 1 0 0 0,-2 0 0 0 0,-2-1 0 0 0,-1 0 0 0 0,-1 1 0 0 0,-2 0 0 0 0,0 1 0 0 0,1 0 0 0 0,2 0 0 0 0,1 0 0 0 0,0 0 0 0 0,3 0 0 0 0,2 0 0 0 0,2 0 0 0 0,1 0 0 0 0,1 0 0 0 0,1 0 0 0 0,1 0 0 0 0,1 0 0 0 0,1 0 0 0 0,1 0 0 0 0,0 0 0 0 0,0 0 0 0 0,-1 0 0 0 0,-1 0 0 0 0,0 0 0 0 0,0 0 0 0 0,-2 0 0 0 0,0 0 0 0 0,-2 0 0 0 0,-1 0 0 0 0,-1 0 0 0 0,1 0 0 0 0,0 0 0 0 0,1 0 0 0 0,2-1 0 0 0,1 0 0 0 0,2 0 0 0 0,1 0 0 0 0,0 0 0 0 0,0 0 0 0 0,2 1 0 0 0,0 0 0 0 0,-1-1 0 0 0,-1 0 0 0 0,-1 0 0 0 0,0 0 0 0 0,-1 0 0 0 0,1 1 0 0 0,-1 0 0 0 0,1 0 0 0 0,0 0 0 0 0,0 0 0 0 0,0 0 0 0 0,1 0 0 0 0,-1 0 0 0 0,-1 0 0 0 0,-1 0 0 0 0,0 0 0 0 0,-3 0 0 0 0,0 0 0 0 0,-2 0 0 0 0,-1 0 0 0 0,-2 0 0 0 0,-1 0 0 0 0,-1 0 0 0 0,-2 0 0 0 0,-1 0 0 0 0,-1 0 0 0 0,0 0 0 0 0,-3-1 0 0 0,-2-1 0 0 0,0 1 0 0 0,-2-1 0 0 0,-3 1 0 0 0,-2 1 0 0 0,-4-2 0 0 0,-5 0 0 0 0,-4 0 0 0 0,-1 1 0 0 0,-1-1 0 0 0,1-1 0 0 0,-1 1 0 0 0,-12 1 0 0 0,-5-1 0 0 0,1-1 0 0 0,3 1 0 0 0,4-1 0 0 0,5 1 0 0 0,7-1 0 0 0,6 0 0 0 0,6 1 0 0 0,5 0 0 0 0,2 0 0 0 0,2 1 0 0 0,-1 0 0 0 0,1-1 0 0 0,0 0 0 0 0,1 1 0 0 0,1 0 0 0 0,0 1 0 0 0,1 0 0 0 0,2 0 0 0 0,3 0 0 0 0,-1 0 0 0 0,1 0 0 0 0,0 0 0 0 0,1 0 0 0 0,1 0 0 0 0,-1 0 0 0 0,2 0 0 0 0,-3 0 0 0 0,1 0 0 0 0,-1 0 0 0 0,1 0 0 0 0,1 0 0 0 0,-2 0 0 0 0,0 0 0 0 0,0 0 0 0 0,1 0 0 0 0,0 0 0 0 0,1 0 0 0 0,0 0 0 0 0,0 0 0 0 0,0 0 0 0 0,-3 0 0 0 0,0 0 0 0 0,1 0 0 0 0,1 0 0 0 0,1 0 0 0 0,1 0 0 0 0,2 0 0 0 0,0 0 0 0 0,1 0 0 0 0,1 0 0 0 0,-1 0 0 0 0,1 0 0 0 0,1 0 0 0 0,0 0 0 0 0,0 0 0 0 0,1 0 0 0 0,1 0 0 0 0,-1 0 0 0 0,2 0 0 0 0,-1 0 0 0 0,1 1 0 0 0,0 0 0 0 0,-1 1 0 0 0,0 0 0 0 0,-2 0 0 0 0,0-1 0 0 0,0 2 0 0 0,0-1 0 0 0,-3 0 0 0 0,-1 1 0 0 0,1-1 0 0 0,1 1 0 0 0,1-1 0 0 0,1 0 0 0 0,2-1 0 0 0,1-1 0 0 0,2 1 0 0 0,2-1 0 0 0,0 0 0 0 0,1 0 0 0 0,0 0 0 0 0,0 0 0 0 0,-1 0 0 0 0,-1-1 0 0 0,1 1 0 0 0,-1 0 0 0 0,1 0 0 0 0,0 0 0 0 0,1 0 0 0 0,-1 0 0 0 0,1 0 0 0 0,0 0 0 0 0,0 1 0 0 0,1 1 0 0 0,1-1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3"/>
    </inkml:context>
    <inkml:brush xml:id="br0">
      <inkml:brushProperty name="width" value="0.1" units="cm"/>
      <inkml:brushProperty name="height" value="0.1" units="cm"/>
      <inkml:brushProperty name="color" value="#E71224"/>
    </inkml:brush>
  </inkml:definitions>
  <inkml:trace contextRef="#ctx0" brushRef="#br0">42898 15340 16383 0 0,'-1'0'0'0'0,"-1"0"0"0"0,-1 1 0 0 0,-2 0 0 0 0,0 0 0 0 0,-1 0 0 0 0,-2 1 0 0 0,-1 0 0 0 0,-2 0 0 0 0,-1 1 0 0 0,-3 0 0 0 0,-3 1 0 0 0,-1-1 0 0 0,-3 1 0 0 0,-4 1 0 0 0,-2 1 0 0 0,2-2 0 0 0,2 1 0 0 0,4-1 0 0 0,3-1 0 0 0,4 0 0 0 0,2-1 0 0 0,2 0 0 0 0,1-1 0 0 0,0 1 0 0 0,-1-1 0 0 0,0 0 0 0 0,-1 0 0 0 0,1 1 0 0 0,0-1 0 0 0,0 0 0 0 0,-2 0 0 0 0,-1 1 0 0 0,0 0 0 0 0,-2-1 0 0 0,0 0 0 0 0,0-1 0 0 0,1 1 0 0 0,0 0 0 0 0,1 1 0 0 0,1-1 0 0 0,2-1 0 0 0,1 1 0 0 0,2-1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4"/>
    </inkml:context>
    <inkml:brush xml:id="br0">
      <inkml:brushProperty name="width" value="0.1" units="cm"/>
      <inkml:brushProperty name="height" value="0.1" units="cm"/>
    </inkml:brush>
  </inkml:definitions>
  <inkml:trace contextRef="#ctx0" brushRef="#br0">36532 14234 16383 0 0,'1'0'0'0'0,"1"0"0"0"0,1 0 0 0 0,1 0 0 0 0,1-1 0 0 0,1 0 0 0 0,2 0 0 0 0,2 0 0 0 0,3 1 0 0 0,1-1 0 0 0,1 1 0 0 0,1 0 0 0 0,-1 0 0 0 0,4 0 0 0 0,5 0 0 0 0,0 0 0 0 0,-1 0 0 0 0,-1 0 0 0 0,2 0 0 0 0,-2 0 0 0 0,-1 0 0 0 0,-4 0 0 0 0,1 0 0 0 0,-1 0 0 0 0,-3 0 0 0 0,-2 0 0 0 0,-3 0 0 0 0,-2 0 0 0 0,-3-1 0 0 0,-3 0 0 0 0,-2-1 0 0 0,-3 0 0 0 0,0-1 0 0 0,-2-1 0 0 0,0 0 0 0 0,0-1 0 0 0,-2 0 0 0 0,-2-1 0 0 0,-3-2 0 0 0,-5-2 0 0 0,0-2 0 0 0,2 3 0 0 0,2 1 0 0 0,4 1 0 0 0,2 1 0 0 0,1 0 0 0 0,2 1 0 0 0,0 0 0 0 0,2 1 0 0 0,0 0 0 0 0,0 1 0 0 0,1 0 0 0 0,-1 0 0 0 0,1 0 0 0 0,0 0 0 0 0,0 0 0 0 0,0 0 0 0 0,1-1 0 0 0,0 2 0 0 0,0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01T15:28:38.960"/>
    </inkml:context>
    <inkml:brush xml:id="br0">
      <inkml:brushProperty name="width" value="0.1" units="cm"/>
      <inkml:brushProperty name="height" value="0.1" units="cm"/>
      <inkml:brushProperty name="color" value="#E71224"/>
    </inkml:brush>
  </inkml:definitions>
  <inkml:trace contextRef="#ctx0" brushRef="#br0">17656 14198 16383 0 0,'2'0'0'0'0,"5"0"0"0"0,9 0 0 0 0,14 0 0 0 0,14 0 0 0 0,12 0 0 0 0,5 0 0 0 0,2 0 0 0 0,-4 0 0 0 0,-7 0 0 0 0,-6 0 0 0 0,-7 0 0 0 0,-2 0 0 0 0,-1 0 0 0 0,4 0 0 0 0,3 0 0 0 0,7 0 0 0 0,4 0 0 0 0,5 0 0 0 0,1 0 0 0 0,0 0 0 0 0,-3 0 0 0 0,-4 0 0 0 0,-4 0 0 0 0,-4 0 0 0 0,-3 0 0 0 0,-2 0 0 0 0,-1 0 0 0 0,0 0 0 0 0,1 0 0 0 0,0 0 0 0 0,0 0 0 0 0,0 0 0 0 0,1 0 0 0 0,-2 0 0 0 0,1 0 0 0 0,-1 0 0 0 0,-1 0 0 0 0,1 0 0 0 0,0 0 0 0 0,-1 0 0 0 0,1 0 0 0 0,-1 0 0 0 0,-1 0 0 0 0,-2 0 0 0 0,-1 0 0 0 0,0 0 0 0 0,2 0 0 0 0,2 0 0 0 0,4 0 0 0 0,3 0 0 0 0,3 0 0 0 0,2 0 0 0 0,1 0 0 0 0,1 0 0 0 0,0 0 0 0 0,-3 0 0 0 0,-1 0 0 0 0,-2 0 0 0 0,-2 0 0 0 0,-2 0 0 0 0,-1 0 0 0 0,-2 1 0 0 0,1 0 0 0 0,2 1 0 0 0,0 0 0 0 0,3 0 0 0 0,2 0 0 0 0,3 0 0 0 0,1 0 0 0 0,2 0 0 0 0,2-1 0 0 0,1 0 0 0 0,3 1 0 0 0,1 0 0 0 0,3 0 0 0 0,1 0 0 0 0,3-1 0 0 0,4-1 0 0 0,1 1 0 0 0,2-1 0 0 0,-1 0 0 0 0,-3 0 0 0 0,-3 0 0 0 0,-7 0 0 0 0,-6-1 0 0 0,-6 1 0 0 0,-6 0 0 0 0,-4 0 0 0 0,-2 0 0 0 0,0 0 0 0 0,-1 0 0 0 0,0 0 0 0 0,1 0 0 0 0,1 0 0 0 0,-2 0 0 0 0,-1 0 0 0 0,-2 0 0 0 0,-5 0 0 0 0,-4 0 0 0 0,-6 1 0 0 0,-5 0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5"/>
    </inkml:context>
    <inkml:brush xml:id="br0">
      <inkml:brushProperty name="width" value="0.1" units="cm"/>
      <inkml:brushProperty name="height" value="0.1" units="cm"/>
    </inkml:brush>
  </inkml:definitions>
  <inkml:trace contextRef="#ctx0" brushRef="#br0">36979 14290 16383 0 0,'-1'0'0'0'0,"-1"0"0"0"0,-1 2 0 0 0,-1 0 0 0 0,-1 1 0 0 0,0 1 0 0 0,-1-1 0 0 0,-1 1 0 0 0,0 0 0 0 0,0 1 0 0 0,1 0 0 0 0,0-1 0 0 0,1 0 0 0 0,0 0 0 0 0,2-1 0 0 0,-1-1 0 0 0,2 1 0 0 0,-1 0 0 0 0,0-1 0 0 0,-1 2 0 0 0,0 0 0 0 0,-1 0 0 0 0,-1 1 0 0 0,-1 0 0 0 0,0 0 0 0 0,1-1 0 0 0,0-1 0 0 0,1 0 0 0 0,0 0 0 0 0,2 0 0 0 0,0 0 0 0 0,-1 0 0 0 0,1 0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6"/>
    </inkml:context>
    <inkml:brush xml:id="br0">
      <inkml:brushProperty name="width" value="0.1" units="cm"/>
      <inkml:brushProperty name="height" value="0.1" units="cm"/>
      <inkml:brushProperty name="color" value="#E71224"/>
    </inkml:brush>
  </inkml:definitions>
  <inkml:trace contextRef="#ctx0" brushRef="#br0">36324 13815 16383 0 0,'0'1'0'0'0,"0"1"0"0"0,1 1 0 0 0,0 1 0 0 0,1 1 0 0 0,1 1 0 0 0,1 2 0 0 0,0 0 0 0 0,0 0 0 0 0,-1 1 0 0 0,1-1 0 0 0,-1-1 0 0 0,-1 0 0 0 0,0 0 0 0 0,0 0 0 0 0,-1-1 0 0 0,1 1 0 0 0,0 0 0 0 0,0 0 0 0 0,-1 0 0 0 0,-1-1 0 0 0,1-1 0 0 0,0 0 0 0 0,0-1 0 0 0,0 0 0 0 0,0 0 0 0 0,0 1 0 0 0,-1 0 0 0 0,0 0 0 0 0,0 0 0 0 0,0 0 0 0 0,1 0 0 0 0,0-1 0 0 0,0 0 0 0 0,0 0 0 0 0,0 1 0 0 0,-1 0 0 0 0,0 0 0 0 0,1 0 0 0 0,0 0 0 0 0,1 1 0 0 0,-2-1 0 0 0,1 0 0 0 0,-1 1 0 0 0,1-1 0 0 0,-1 0 0 0 0,0 1 0 0 0,1-2 0 0 0,0 0 0 0 0,0 0 0 0 0,0 1 0 0 0,-1-1 0 0 0,1 1 0 0 0,0-1 0 0 0,0 0 0 0 0,0 1 0 0 0,0-1 0 0 0,0 1 0 0 0,-1 0 0 0 0,0 2 0 0 0,1-1 0 0 0,0 0 0 0 0,0 0 0 0 0,0 0 0 0 0,0 0 0 0 0,-1-1 0 0 0,0 0 0 0 0,1 1 0 0 0,-1-1 0 0 0,2 2 0 0 0,-1 1 0 0 0,0-1 0 0 0,0 0 0 0 0,1 0 0 0 0,-1-1 0 0 0,0 0 0 0 0,0-1 0 0 0,-1 0 0 0 0,0 0 0 0 0,0 1 0 0 0,1-2 0 0 0,0 0 0 0 0,0 0 0 0 0,0 0 0 0 0,0 1 0 0 0,-1 0 0 0 0,0 0 0 0 0,0 0 0 0 0,0 0 0 0 0,0 1 0 0 0,0-1 0 0 0,0 1 0 0 0,0 1 0 0 0,0-1 0 0 0,0 1 0 0 0,1-2 0 0 0,0 1 0 0 0,0 0 0 0 0,0-1 0 0 0,0 0 0 0 0,-1 1 0 0 0,1-1 0 0 0,-1 1 0 0 0,0 1 0 0 0,0-1 0 0 0,0 1 0 0 0,0-1 0 0 0,-1 0 0 0 0,1-1 0 0 0,0 1 0 0 0,0-1 0 0 0,0 0 0 0 0,0 0 0 0 0,0 0 0 0 0,0 1 0 0 0,0-1 0 0 0,0 1 0 0 0,0 1 0 0 0,0 0 0 0 0,0-1 0 0 0,0 0 0 0 0,0 0 0 0 0,0-1 0 0 0,1 1 0 0 0,1-1 0 0 0,-1 0 0 0 0,0 1 0 0 0,-1-1 0 0 0,1 0 0 0 0,-1 0 0 0 0,0 1 0 0 0,1-1 0 0 0,0 1 0 0 0,0 0 0 0 0,0 1 0 0 0,0-1 0 0 0,-1 0 0 0 0,1 0 0 0 0,0-1 0 0 0,0 1 0 0 0,0-1 0 0 0,0 1 0 0 0,0 0 0 0 0,1-1 0 0 0,-1 0 0 0 0,0 0 0 0 0,-1 0 0 0 0,2-1 0 0 0,-1 0 0 0 0,0 0 0 0 0,0 0 0 0 0,0 1 0 0 0,0 0 0 0 0,0 0 0 0 0,0 0 0 0 0,0 0 0 0 0,1 1 0 0 0,-1-1 0 0 0,1 0 0 0 0,-1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7"/>
    </inkml:context>
    <inkml:brush xml:id="br0">
      <inkml:brushProperty name="width" value="0.1" units="cm"/>
      <inkml:brushProperty name="height" value="0.1" units="cm"/>
      <inkml:brushProperty name="color" value="#E71224"/>
    </inkml:brush>
  </inkml:definitions>
  <inkml:trace contextRef="#ctx0" brushRef="#br0">32030 13955 16383 0 0,'0'0'0'0'0,"0"3"0"0"0,0 1 0 0 0,0 3 0 0 0,0 0 0 0 0,-1 2 0 0 0,-1 1 0 0 0,1 0 0 0 0,0 4 0 0 0,-1 2 0 0 0,1 2 0 0 0,-1 0 0 0 0,1-1 0 0 0,0-2 0 0 0,1-1 0 0 0,-1 0 0 0 0,-1-2 0 0 0,1-2 0 0 0,0-1 0 0 0,0-2 0 0 0,1-1 0 0 0,0-1 0 0 0,0 0 0 0 0,0 0 0 0 0,0 0 0 0 0,0 0 0 0 0,0 0 0 0 0,0 0 0 0 0,0 0 0 0 0,0 0 0 0 0,0 1 0 0 0,0 0 0 0 0,0 0 0 0 0,0 1 0 0 0,0-1 0 0 0,0 0 0 0 0,0 0 0 0 0,0-1 0 0 0,0 1 0 0 0,0-1 0 0 0,0 0 0 0 0,0 0 0 0 0,0 1 0 0 0,0-1 0 0 0,0 0 0 0 0,0 0 0 0 0,0 1 0 0 0,0-1 0 0 0,0 0 0 0 0,0 0 0 0 0,0 1 0 0 0,0-1 0 0 0,1 0 0 0 0,0 1 0 0 0,0 0 0 0 0,0 1 0 0 0,0-1 0 0 0,-1 1 0 0 0,0-1 0 0 0,1 0 0 0 0,-1-1 0 0 0,-1 0 0 0 0,1 1 0 0 0,0-1 0 0 0,0 0 0 0 0,1 0 0 0 0,0 2 0 0 0,1 0 0 0 0,-2 1 0 0 0,1 0 0 0 0,-1-1 0 0 0,1-1 0 0 0,-1 0 0 0 0,0 0 0 0 0,0-1 0 0 0,0 0 0 0 0,0 0 0 0 0,0 1 0 0 0,0-1 0 0 0,0 0 0 0 0,0 0 0 0 0,0 1 0 0 0,0-1 0 0 0,0 0 0 0 0,0 0 0 0 0,0 1 0 0 0,0-1 0 0 0,0 0 0 0 0,0 1 0 0 0,0-1 0 0 0,0 0 0 0 0,0 0 0 0 0,0 1 0 0 0,0-1 0 0 0,0 0 0 0 0,0 1 0 0 0,-1-2 0 0 0,-1 0 0 0 0,1 0 0 0 0,0 0 0 0 0,1 1 0 0 0,-1 0 0 0 0,1 0 0 0 0,0 0 0 0 0,-1 0 0 0 0,0-1 0 0 0,0 0 0 0 0,0 0 0 0 0,0 1 0 0 0,1 0 0 0 0,-1 0 0 0 0,-1 0 0 0 0,1 1 0 0 0,0-1 0 0 0,1 0 0 0 0,-1 1 0 0 0,1-1 0 0 0,-1 0 0 0 0,0 0 0 0 0,0 1 0 0 0,0-1 0 0 0,1 0 0 0 0,-1 1 0 0 0,1-1 0 0 0,0 0 0 0 0,0 0 0 0 0,0 1 0 0 0,0-1 0 0 0,0 0 0 0 0,0 1 0 0 0,0-1 0 0 0,0 0 0 0 0,0 0 0 0 0,0 1 0 0 0,0-1 0 0 0,0 0 0 0 0,0 1 0 0 0,0-1 0 0 0,0 0 0 0 0,0 0 0 0 0,0 1 0 0 0,0-1 0 0 0,0 0 0 0 0,0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8"/>
    </inkml:context>
    <inkml:brush xml:id="br0">
      <inkml:brushProperty name="width" value="0.1" units="cm"/>
      <inkml:brushProperty name="height" value="0.1" units="cm"/>
      <inkml:brushProperty name="color" value="#E71224"/>
    </inkml:brush>
  </inkml:definitions>
  <inkml:trace contextRef="#ctx0" brushRef="#br0">32019 15028 16383 0 0,'1'-1'0'0'0,"1"0"0"0"0,1-1 0 0 0,1 1 0 0 0,1 1 0 0 0,1-2 0 0 0,1 1 0 0 0,2-1 0 0 0,3 1 0 0 0,1 0 0 0 0,6-1 0 0 0,3 1 0 0 0,4-1 0 0 0,4 1 0 0 0,-1-1 0 0 0,0 0 0 0 0,-2 1 0 0 0,-5 0 0 0 0,1-1 0 0 0,-2 0 0 0 0,-1 1 0 0 0,-3-1 0 0 0,-2 2 0 0 0,-2-1 0 0 0,-1 1 0 0 0,-1 0 0 0 0,-1 0 0 0 0,-2 0 0 0 0,1-1 0 0 0,1 0 0 0 0,-1-1 0 0 0,5 1 0 0 0,0 0 0 0 0,0 1 0 0 0,2 0 0 0 0,0 0 0 0 0,-1 0 0 0 0,-2 0 0 0 0,-1 0 0 0 0,1 0 0 0 0,-1 0 0 0 0,-1 0 0 0 0,1 0 0 0 0,-2 0 0 0 0,-1 0 0 0 0,0 0 0 0 0,-1 0 0 0 0,-1 0 0 0 0,0 0 0 0 0,2 0 0 0 0,2 0 0 0 0,1 0 0 0 0,0 0 0 0 0,0 0 0 0 0,0 0 0 0 0,0 0 0 0 0,0 0 0 0 0,0 0 0 0 0,-1 0 0 0 0,1 0 0 0 0,0 0 0 0 0,1 0 0 0 0,3 0 0 0 0,-1 0 0 0 0,-1 0 0 0 0,-1 0 0 0 0,-2 0 0 0 0,-1 0 0 0 0,0 0 0 0 0,0 0 0 0 0,1 0 0 0 0,2-1 0 0 0,0 0 0 0 0,1-1 0 0 0,0 1 0 0 0,-1 1 0 0 0,-1-1 0 0 0,1 1 0 0 0,-2 0 0 0 0,1 0 0 0 0,0 0 0 0 0,0 0 0 0 0,1 0 0 0 0,0 0 0 0 0,1 0 0 0 0,2 0 0 0 0,-1 0 0 0 0,1-1 0 0 0,-1 0 0 0 0,3-1 0 0 0,0 1 0 0 0,-1 0 0 0 0,-1 1 0 0 0,0 0 0 0 0,-1-1 0 0 0,-1 1 0 0 0,4 0 0 0 0,0 1 0 0 0,0-1 0 0 0,-1-1 0 0 0,-1-1 0 0 0,-2 1 0 0 0,-1 0 0 0 0,0-1 0 0 0,-2 1 0 0 0,1-1 0 0 0,-1 1 0 0 0,0 0 0 0 0,2 1 0 0 0,0 0 0 0 0,0 0 0 0 0,0 0 0 0 0,-1 0 0 0 0,0-1 0 0 0,1 0 0 0 0,1-1 0 0 0,0 1 0 0 0,2 1 0 0 0,1-2 0 0 0,0 0 0 0 0,2 1 0 0 0,-1 0 0 0 0,1 0 0 0 0,0 1 0 0 0,-1-1 0 0 0,-1 1 0 0 0,1 0 0 0 0,1 1 0 0 0,0-2 0 0 0,1-1 0 0 0,0 1 0 0 0,1 0 0 0 0,0 0 0 0 0,2 1 0 0 0,0-1 0 0 0,2 1 0 0 0,0 0 0 0 0,3-1 0 0 0,1-1 0 0 0,0 1 0 0 0,-1 0 0 0 0,-1 0 0 0 0,-1 0 0 0 0,-2 0 0 0 0,-1 0 0 0 0,-2-1 0 0 0,0 1 0 0 0,0 0 0 0 0,-1 1 0 0 0,1-1 0 0 0,0-1 0 0 0,0 1 0 0 0,1-1 0 0 0,-1 2 0 0 0,0-1 0 0 0,0 1 0 0 0,-3 0 0 0 0,0 0 0 0 0,-2 0 0 0 0,0-1 0 0 0,-1 0 0 0 0,-1-1 0 0 0,0 1 0 0 0,2 1 0 0 0,0-1 0 0 0,0 1 0 0 0,0 0 0 0 0,1 0 0 0 0,1 0 0 0 0,0 0 0 0 0,5 0 0 0 0,3 0 0 0 0,1 0 0 0 0,2 0 0 0 0,-1 0 0 0 0,0 0 0 0 0,0 0 0 0 0,1 0 0 0 0,0 0 0 0 0,-1-1 0 0 0,-2-1 0 0 0,0 1 0 0 0,-1 0 0 0 0,-2 0 0 0 0,-2 1 0 0 0,-1-1 0 0 0,-2 1 0 0 0,-2-1 0 0 0,0 0 0 0 0,-2 0 0 0 0,0 0 0 0 0,-2 0 0 0 0,0 1 0 0 0,0 0 0 0 0,0 0 0 0 0,-1 0 0 0 0,2 0 0 0 0,0 0 0 0 0,1 0 0 0 0,2 0 0 0 0,0 0 0 0 0,2-1 0 0 0,0-1 0 0 0,1 1 0 0 0,-1 0 0 0 0,-2 0 0 0 0,-1 1 0 0 0,-1-1 0 0 0,0 1 0 0 0,1 0 0 0 0,-1 0 0 0 0,1 0 0 0 0,1 0 0 0 0,1 0 0 0 0,-1 0 0 0 0,0 0 0 0 0,-2 0 0 0 0,-2 0 0 0 0,-2 0 0 0 0,-2 0 0 0 0,0 0 0 0 0,-1 0 0 0 0,-1 0 0 0 0,0 0 0 0 0,0 0 0 0 0,-1 0 0 0 0,2 0 0 0 0,-1 0 0 0 0,1 0 0 0 0,-1 0 0 0 0,0-2 0 0 0,0 1 0 0 0,-1 0 0 0 0,1 1 0 0 0,-1-1 0 0 0,0 1 0 0 0,1 0 0 0 0,-1 0 0 0 0,-1-1 0 0 0,0 0 0 0 0,1 0 0 0 0,1 0 0 0 0,-1 0 0 0 0,0 1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59"/>
    </inkml:context>
    <inkml:brush xml:id="br0">
      <inkml:brushProperty name="width" value="0.1" units="cm"/>
      <inkml:brushProperty name="height" value="0.1" units="cm"/>
      <inkml:brushProperty name="color" value="#E71224"/>
    </inkml:brush>
  </inkml:definitions>
  <inkml:trace contextRef="#ctx0" brushRef="#br0">32031 13913 16383 0 0,'1'0'0'0'0,"1"0"0"0"0,3 0 0 0 0,0-1 0 0 0,1 0 0 0 0,2 0 0 0 0,2-1 0 0 0,10-2 0 0 0,5 1 0 0 0,0-1 0 0 0,4 1 0 0 0,-1-1 0 0 0,4 1 0 0 0,-1 0 0 0 0,-1 1 0 0 0,-4-1 0 0 0,-4 1 0 0 0,-4 1 0 0 0,-2 0 0 0 0,-3 1 0 0 0,-2 0 0 0 0,-2 0 0 0 0,-1 0 0 0 0,0 0 0 0 0,0 0 0 0 0,0 0 0 0 0,1 0 0 0 0,2 0 0 0 0,0 0 0 0 0,1 0 0 0 0,2 0 0 0 0,0 0 0 0 0,-2 0 0 0 0,0-1 0 0 0,0 0 0 0 0,-1-1 0 0 0,0 1 0 0 0,-2 1 0 0 0,-1-1 0 0 0,0 0 0 0 0,0-1 0 0 0,0 1 0 0 0,1 0 0 0 0,0 1 0 0 0,2-2 0 0 0,-1 1 0 0 0,-1-1 0 0 0,0 1 0 0 0,0 1 0 0 0,1-1 0 0 0,-1 0 0 0 0,0 0 0 0 0,-1 0 0 0 0,0 0 0 0 0,1 0 0 0 0,-1 1 0 0 0,1 0 0 0 0,1-1 0 0 0,-1 0 0 0 0,-1-1 0 0 0,0 2 0 0 0,0-1 0 0 0,1 1 0 0 0,1-1 0 0 0,0 0 0 0 0,0 0 0 0 0,2 0 0 0 0,1 0 0 0 0,1 0 0 0 0,1 0 0 0 0,-1-1 0 0 0,-1 1 0 0 0,1 0 0 0 0,0 0 0 0 0,0 1 0 0 0,0-2 0 0 0,0 1 0 0 0,1 0 0 0 0,-1 0 0 0 0,-1 0 0 0 0,0 0 0 0 0,0-1 0 0 0,-2 1 0 0 0,-2 0 0 0 0,0 0 0 0 0,-1 1 0 0 0,1 0 0 0 0,-2 0 0 0 0,2-1 0 0 0,-1 0 0 0 0,0-1 0 0 0,0 1 0 0 0,1 1 0 0 0,-1-1 0 0 0,1 1 0 0 0,-1 0 0 0 0,1 0 0 0 0,0-1 0 0 0,2 0 0 0 0,3 0 0 0 0,0 0 0 0 0,-1 0 0 0 0,0 0 0 0 0,-2 1 0 0 0,-1 0 0 0 0,-1 0 0 0 0,-1 0 0 0 0,0 0 0 0 0,0 0 0 0 0,0 0 0 0 0,0 0 0 0 0,1-1 0 0 0,0 0 0 0 0,1 0 0 0 0,1 0 0 0 0,0 0 0 0 0,0 1 0 0 0,2-1 0 0 0,0 1 0 0 0,1 0 0 0 0,-1 0 0 0 0,0 0 0 0 0,1 0 0 0 0,0 0 0 0 0,-1 0 0 0 0,0 0 0 0 0,1 0 0 0 0,0 0 0 0 0,-2 0 0 0 0,1 0 0 0 0,0 0 0 0 0,1 0 0 0 0,-1 0 0 0 0,1 0 0 0 0,0 0 0 0 0,1 0 0 0 0,-1 0 0 0 0,0 0 0 0 0,0 0 0 0 0,0 0 0 0 0,-1 0 0 0 0,0 0 0 0 0,-2 0 0 0 0,0 0 0 0 0,-1 0 0 0 0,-1 0 0 0 0,1 0 0 0 0,0 0 0 0 0,1 0 0 0 0,0 0 0 0 0,0 0 0 0 0,1 1 0 0 0,-1 1 0 0 0,1-1 0 0 0,-1 0 0 0 0,-1 0 0 0 0,2-1 0 0 0,1 1 0 0 0,3 1 0 0 0,-1-1 0 0 0,1 0 0 0 0,-2 0 0 0 0,0-1 0 0 0,-2 0 0 0 0,-1 0 0 0 0,-1 0 0 0 0,-2 1 0 0 0,0 0 0 0 0,-1 1 0 0 0,1-1 0 0 0,-1-1 0 0 0,0 1 0 0 0,0-1 0 0 0,1 1 0 0 0,2 0 0 0 0,-1 1 0 0 0,1-1 0 0 0,0-1 0 0 0,1 1 0 0 0,2-1 0 0 0,1 0 0 0 0,-1 0 0 0 0,-2 0 0 0 0,0 0 0 0 0,-3 1 0 0 0,0 0 0 0 0,-2 0 0 0 0,0 0 0 0 0,0-1 0 0 0,0 1 0 0 0,2-1 0 0 0,-1 0 0 0 0,0 0 0 0 0,0 0 0 0 0,0 0 0 0 0,1 0 0 0 0,0 0 0 0 0,0 0 0 0 0,-1 0 0 0 0,0 0 0 0 0,-1 0 0 0 0,1 0 0 0 0,0 0 0 0 0,0 0 0 0 0,1 0 0 0 0,1 0 0 0 0,0 0 0 0 0,0 0 0 0 0,0 0 0 0 0,1 0 0 0 0,0 0 0 0 0,1 0 0 0 0,1 0 0 0 0,-1 0 0 0 0,0 0 0 0 0,-1 0 0 0 0,0 0 0 0 0,0 0 0 0 0,-1 0 0 0 0,1 0 0 0 0,-1 0 0 0 0,1 0 0 0 0,-1 0 0 0 0,2 0 0 0 0,-1 0 0 0 0,0 0 0 0 0,0 0 0 0 0,1 0 0 0 0,-2 0 0 0 0,0 0 0 0 0,-2 0 0 0 0,-1 0 0 0 0,1-1 0 0 0,0 0 0 0 0,0-1 0 0 0,0 1 0 0 0,0 1 0 0 0,0-1 0 0 0,0 1 0 0 0,0 0 0 0 0,0 0 0 0 0,0 0 0 0 0,0 0 0 0 0,1 0 0 0 0,0 0 0 0 0,1 0 0 0 0,1 0 0 0 0,1 0 0 0 0,0 0 0 0 0,-1-1 0 0 0,0 0 0 0 0,2 0 0 0 0,4 0 0 0 0,2 0 0 0 0,0 1 0 0 0,0 0 0 0 0,0-1 0 0 0,0 1 0 0 0,-2 0 0 0 0,-1 1 0 0 0,0-1 0 0 0,-2 0 0 0 0,-2-1 0 0 0,0-1 0 0 0,-1 1 0 0 0,-1 0 0 0 0,1 0 0 0 0,0 1 0 0 0,2 0 0 0 0,0 0 0 0 0,2-2 0 0 0,1 1 0 0 0,-1 0 0 0 0,-1 0 0 0 0,0 0 0 0 0,-2 1 0 0 0,0-1 0 0 0,-1 1 0 0 0,1 0 0 0 0,1 0 0 0 0,0-1 0 0 0,1 0 0 0 0,0 0 0 0 0,-2 0 0 0 0,0 0 0 0 0,-2 1 0 0 0,-1-1 0 0 0,-1 1 0 0 0,1 0 0 0 0,-1 0 0 0 0,1 0 0 0 0,3 0 0 0 0,2 1 0 0 0,0-1 0 0 0,1 0 0 0 0,0 0 0 0 0,-1 0 0 0 0,-2 0 0 0 0,-1 0 0 0 0,-2 0 0 0 0,0 0 0 0 0,-1 0 0 0 0,1 0 0 0 0,2 0 0 0 0,-1 0 0 0 0,0 0 0 0 0,0 0 0 0 0,-1 0 0 0 0,0 0 0 0 0,0 0 0 0 0,-1 0 0 0 0,-1 0 0 0 0,1 0 0 0 0,0 0 0 0 0,-1 0 0 0 0,1 0 0 0 0,-2 0 0 0 0,1 0 0 0 0,-1 0 0 0 0,1 0 0 0 0,-1 0 0 0 0,1 0 0 0 0,0 0 0 0 0,1 0 0 0 0,-1 0 0 0 0,0 0 0 0 0,0 0 0 0 0,-1 0 0 0 0,0 0 0 0 0,1 0 0 0 0,-1 0 0 0 0,-1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0"/>
    </inkml:context>
    <inkml:brush xml:id="br0">
      <inkml:brushProperty name="width" value="0.1" units="cm"/>
      <inkml:brushProperty name="height" value="0.1" units="cm"/>
    </inkml:brush>
  </inkml:definitions>
  <inkml:trace contextRef="#ctx0" brushRef="#br0">28730 13920 16383 0 0,'-1'0'0'0'0,"-1"0"0"0"0,-1 0 0 0 0,-1 0 0 0 0,-1 0 0 0 0,-1 0 0 0 0,1-1 0 0 0,-2 0 0 0 0,0 0 0 0 0,-1 0 0 0 0,-2 0 0 0 0,-3 1 0 0 0,-2-1 0 0 0,-7 1 0 0 0,-4 0 0 0 0,-3 0 0 0 0,-2 0 0 0 0,-1 1 0 0 0,-2-1 0 0 0,-1 0 0 0 0,0 0 0 0 0,-2 0 0 0 0,-2 0 0 0 0,0 0 0 0 0,-1 0 0 0 0,2 0 0 0 0,2 0 0 0 0,2 0 0 0 0,2 1 0 0 0,1 0 0 0 0,-1 1 0 0 0,1 0 0 0 0,-1 1 0 0 0,0 1 0 0 0,0 0 0 0 0,-1 1 0 0 0,0 1 0 0 0,-1 0 0 0 0,-1-1 0 0 0,-1 2 0 0 0,-4 1 0 0 0,0-1 0 0 0,-1 1 0 0 0,-2 0 0 0 0,-1 0 0 0 0,0 1 0 0 0,-3 1 0 0 0,-2-1 0 0 0,1 1 0 0 0,1 0 0 0 0,0 1 0 0 0,2 0 0 0 0,1 1 0 0 0,2 0 0 0 0,0 1 0 0 0,0 1 0 0 0,1 0 0 0 0,-1 2 0 0 0,0 2 0 0 0,-1 2 0 0 0,-2 1 0 0 0,2 1 0 0 0,0 2 0 0 0,0 2 0 0 0,2 0 0 0 0,3 1 0 0 0,2 0 0 0 0,4 1 0 0 0,1 0 0 0 0,3 1 0 0 0,3-1 0 0 0,1 2 0 0 0,2 2 0 0 0,1 1 0 0 0,3 2 0 0 0,2 3 0 0 0,5-3 0 0 0,2-5 0 0 0,4 2 0 0 0,1-3 0 0 0,3-2 0 0 0,0-3 0 0 0,3 4 0 0 0,2 1 0 0 0,3 13 0 0 0,3 5 0 0 0,1-1 0 0 0,3 5 0 0 0,2-2 0 0 0,1-3 0 0 0,7 10 0 0 0,4 2 0 0 0,1-4 0 0 0,-2-4 0 0 0,1-3 0 0 0,-1-3 0 0 0,7 6 0 0 0,1-1 0 0 0,-1-4 0 0 0,-2-4 0 0 0,-3-5 0 0 0,-2-4 0 0 0,11 7 0 0 0,5 2 0 0 0,-2-2 0 0 0,-1-3 0 0 0,-3-5 0 0 0,-2-5 0 0 0,-2-4 0 0 0,0-1 0 0 0,1-2 0 0 0,16 4 0 0 0,9 2 0 0 0,2-1 0 0 0,1-2 0 0 0,-1-2 0 0 0,0-3 0 0 0,2-2 0 0 0,4 0 0 0 0,4-1 0 0 0,3 0 0 0 0,4-1 0 0 0,3-1 0 0 0,3-1 0 0 0,2-1 0 0 0,2-2 0 0 0,1 0 0 0 0,0-3 0 0 0,0-1 0 0 0,-3-4 0 0 0,-2-2 0 0 0,-1-3 0 0 0,-1-3 0 0 0,0-2 0 0 0,2-3 0 0 0,-2-2 0 0 0,3-3 0 0 0,0-2 0 0 0,-2-2 0 0 0,0-2 0 0 0,0 0 0 0 0,-2 0 0 0 0,-3-1 0 0 0,0 2 0 0 0,-3-2 0 0 0,-2-1 0 0 0,-2-1 0 0 0,-1-1 0 0 0,-2-2 0 0 0,-1 0 0 0 0,4-5 0 0 0,0-1 0 0 0,0-2 0 0 0,1-2 0 0 0,0-2 0 0 0,0-4 0 0 0,-1-3 0 0 0,-2-2 0 0 0,-3-1 0 0 0,-2-3 0 0 0,-6-2 0 0 0,-6-2 0 0 0,-5 0 0 0 0,-7 1 0 0 0,-1-8 0 0 0,-6 0 0 0 0,-3-6 0 0 0,-5 4 0 0 0,-6-3 0 0 0,-5 6 0 0 0,-6 8 0 0 0,-6 0 0 0 0,-3 6 0 0 0,-5 0 0 0 0,-3 5 0 0 0,-6 0 0 0 0,-3 5 0 0 0,0 5 0 0 0,0 5 0 0 0,-1 3 0 0 0,-9-3 0 0 0,-3 1 0 0 0,-12-7 0 0 0,-6-1 0 0 0,-3 2 0 0 0,3 5 0 0 0,-9-1 0 0 0,-14-1 0 0 0,-1 1 0 0 0,-13 0 0 0 0,-1 2 0 0 0,-12-1 0 0 0,-1 3 0 0 0,5 3 0 0 0,7 5 0 0 0,-14 1 0 0 0,-2 3 0 0 0,-19 0 0 0 0,0 2 0 0 0,11 3 0 0 0,14 2 0 0 0,11 4 0 0 0,-6 0 0 0 0,3 1 0 0 0,6 2 0 0 0,-7 0 0 0 0,3 1 0 0 0,8 1 0 0 0,10 0 0 0 0,10 2 0 0 0,-7 1 0 0 0,1 1 0 0 0,4 1 0 0 0,6 0 0 0 0,6 0 0 0 0,1 0 0 0 0,5 1 0 0 0,3 0 0 0 0,6 1 0 0 0,4 0 0 0 0,6-2 0 0 0,4-1 0 0 0,6 0 0 0 0,3-1 0 0 0,1 0 0 0 0,0 0 0 0 0,1 0 0 0 0,1 0 0 0 0,2 0 0 0 0,0 0 0 0 0,1 0 0 0 0,0-2 0 0 0,1 1 0 0 0,-1-1 0 0 0,-1 3 0 0 0,-2 0 0 0 0,-1 0 0 0 0,-1 1 0 0 0,-1 0 0 0 0,1 0 0 0 0,1 1 0 0 0,0-1 0 0 0,2-1 0 0 0,1-1 0 0 0,0 0 0 0 0,2-2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1"/>
    </inkml:context>
    <inkml:brush xml:id="br0">
      <inkml:brushProperty name="width" value="0.1" units="cm"/>
      <inkml:brushProperty name="height" value="0.1" units="cm"/>
    </inkml:brush>
  </inkml:definitions>
  <inkml:trace contextRef="#ctx0" brushRef="#br0">32173 14707 16383 0 0,'1'0'0'0'0,"1"0"0"0"0,2 0 0 0 0,2 0 0 0 0,3 0 0 0 0,6 1 0 0 0,8 0 0 0 0,5 1 0 0 0,4-1 0 0 0,5 0 0 0 0,6-1 0 0 0,5 0 0 0 0,6 1 0 0 0,6-1 0 0 0,-2-1 0 0 0,-5 1 0 0 0,-5 0 0 0 0,1 0 0 0 0,-3 0 0 0 0,3 0 0 0 0,-3 0 0 0 0,-6 0 0 0 0,-7 0 0 0 0,-7 0 0 0 0,-2 0 0 0 0,-4 0 0 0 0,-3 0 0 0 0,-1 0 0 0 0,-3 0 0 0 0,3 0 0 0 0,2 0 0 0 0,0 0 0 0 0,0 0 0 0 0,1 0 0 0 0,-1 0 0 0 0,-2 0 0 0 0,0 0 0 0 0,-1 0 0 0 0,1 0 0 0 0,-1 0 0 0 0,1 0 0 0 0,-1 0 0 0 0,-1 0 0 0 0,-1 0 0 0 0,-1 0 0 0 0,0 0 0 0 0,0 0 0 0 0,-3 0 0 0 0,0 0 0 0 0,-2 0 0 0 0,-1 0 0 0 0,-1 0 0 0 0,1 0 0 0 0,-1 0 0 0 0,0 1 0 0 0,0 0 0 0 0,1 0 0 0 0,0 0 0 0 0,1 0 0 0 0,0-1 0 0 0,1 1 0 0 0,-1-1 0 0 0,2 0 0 0 0,0 0 0 0 0,0 0 0 0 0,-3 0 0 0 0,-3-1 0 0 0,-2-1 0 0 0,-2 0 0 0 0,-2 0 0 0 0,-2-1 0 0 0,-2 0 0 0 0,0-1 0 0 0,0-1 0 0 0,-1 0 0 0 0,-1 0 0 0 0,-1-1 0 0 0,0 0 0 0 0,-1 0 0 0 0,-1 0 0 0 0,0-1 0 0 0,0-1 0 0 0,-1 1 0 0 0,1 0 0 0 0,0-1 0 0 0,0 1 0 0 0,2-1 0 0 0,-1 2 0 0 0,-1-3 0 0 0,-1 0 0 0 0,0 1 0 0 0,-1 0 0 0 0,2 0 0 0 0,-1 0 0 0 0,1-1 0 0 0,0 1 0 0 0,0 0 0 0 0,1 1 0 0 0,-1 0 0 0 0,2 1 0 0 0,-1-1 0 0 0,1 0 0 0 0,1 0 0 0 0,-1 0 0 0 0,0 1 0 0 0,1 0 0 0 0,0 0 0 0 0,0 0 0 0 0,1 1 0 0 0,0-1 0 0 0,0 1 0 0 0,0-1 0 0 0,0 1 0 0 0,0-1 0 0 0,-1 1 0 0 0,3 1 0 0 0,0 1 0 0 0,2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2"/>
    </inkml:context>
    <inkml:brush xml:id="br0">
      <inkml:brushProperty name="width" value="0.1" units="cm"/>
      <inkml:brushProperty name="height" value="0.1" units="cm"/>
    </inkml:brush>
  </inkml:definitions>
  <inkml:trace contextRef="#ctx0" brushRef="#br0">33671 14797 16383 0 0,'-1'0'0'0'0,"-1"0"0"0"0,-1 0 0 0 0,-2 0 0 0 0,0 0 0 0 0,0 0 0 0 0,0 0 0 0 0,-1 0 0 0 0,0 2 0 0 0,1-1 0 0 0,-2 1 0 0 0,-1 1 0 0 0,-1 0 0 0 0,-1 0 0 0 0,0 1 0 0 0,0 0 0 0 0,-2 1 0 0 0,-1 0 0 0 0,1 1 0 0 0,-2 1 0 0 0,0-1 0 0 0,1 0 0 0 0,1 0 0 0 0,2-1 0 0 0,0 0 0 0 0,1-1 0 0 0,-1 1 0 0 0,1 0 0 0 0,0-1 0 0 0,1 0 0 0 0,1 0 0 0 0,0 0 0 0 0,2-1 0 0 0,-1 1 0 0 0,1-1 0 0 0,0 1 0 0 0,0-1 0 0 0,0 0 0 0 0,1 0 0 0 0,0 0 0 0 0,0 1 0 0 0,-1-1 0 0 0,0 1 0 0 0,0 0 0 0 0,0 0 0 0 0,-1 0 0 0 0,0 0 0 0 0,0 1 0 0 0,1-1 0 0 0,0 0 0 0 0,0 0 0 0 0,0 1 0 0 0,-1-1 0 0 0,0 0 0 0 0,-1 0 0 0 0,2 0 0 0 0,-1 1 0 0 0,1-1 0 0 0,0-1 0 0 0,0 0 0 0 0,0 1 0 0 0,1-1 0 0 0,0 0 0 0 0,0 0 0 0 0,0 1 0 0 0,-1-1 0 0 0,1 1 0 0 0,0-1 0 0 0,0 0 0 0 0,-1 0 0 0 0,0 1 0 0 0,0 1 0 0 0,0-1 0 0 0,0 0 0 0 0,0 0 0 0 0,-1 0 0 0 0,1 0 0 0 0,0 0 0 0 0,1-1 0 0 0,1 0 0 0 0,-1 0 0 0 0,1 0 0 0 0,-1-1 0 0 0,0 1 0 0 0,1-1 0 0 0,-1 1 0 0 0,1-1 0 0 0,1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3"/>
    </inkml:context>
    <inkml:brush xml:id="br0">
      <inkml:brushProperty name="width" value="0.1" units="cm"/>
      <inkml:brushProperty name="height" value="0.1" units="cm"/>
    </inkml:brush>
  </inkml:definitions>
  <inkml:trace contextRef="#ctx0" brushRef="#br0">34169 10403 16383 0 0,'0'0'0'0'0,"0"3"0"0"0,1 1 0 0 0,0 3 0 0 0,1 2 0 0 0,1 6 0 0 0,-1 2 0 0 0,-1 4 0 0 0,0 3 0 0 0,0 6 0 0 0,-1 6 0 0 0,0 4 0 0 0,0 3 0 0 0,1 2 0 0 0,1-3 0 0 0,0-2 0 0 0,-1-1 0 0 0,0-1 0 0 0,-1 0 0 0 0,2 1 0 0 0,-1-3 0 0 0,1-5 0 0 0,-1-6 0 0 0,0-2 0 0 0,-1-1 0 0 0,1-3 0 0 0,0 1 0 0 0,0 1 0 0 0,1 2 0 0 0,-1-1 0 0 0,0-3 0 0 0,-1-3 0 0 0,0 0 0 0 0,2 2 0 0 0,-1-1 0 0 0,0 0 0 0 0,1 1 0 0 0,-2-1 0 0 0,2-2 0 0 0,-1-1 0 0 0,1-1 0 0 0,-1-1 0 0 0,0 0 0 0 0,-1-3 0 0 0,1 2 0 0 0,1 0 0 0 0,-1 1 0 0 0,0 1 0 0 0,0 0 0 0 0,-1 0 0 0 0,0 0 0 0 0,0-1 0 0 0,0 1 0 0 0,0 0 0 0 0,0-1 0 0 0,0 0 0 0 0,0 0 0 0 0,0-1 0 0 0,0-1 0 0 0,0 0 0 0 0,0-2 0 0 0,0-1 0 0 0,0-1 0 0 0,0 0 0 0 0,0-4 0 0 0,0-1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9T18:21:17.524"/>
    </inkml:context>
    <inkml:brush xml:id="br0">
      <inkml:brushProperty name="width" value="0.1" units="cm"/>
      <inkml:brushProperty name="height" value="0.1" units="cm"/>
    </inkml:brush>
  </inkml:definitions>
  <inkml:trace contextRef="#ctx0" brushRef="#br0">34206 10267 16383 0 0,'1'0'0'0'0,"2"0"0"0"0,1 0 0 0 0,9 0 0 0 0,3 0 0 0 0,9 0 0 0 0,15 0 0 0 0,16 0 0 0 0,13 0 0 0 0,17 0 0 0 0,19 0 0 0 0,9 0 0 0 0,20 0 0 0 0,9 0 0 0 0,23 0 0 0 0,8 0 0 0 0,24 0 0 0 0,9-2 0 0 0,-21-1 0 0 0,4-2 0 0 0,-3 0 0 0 0,-12-1 0 0 0,-16 0 0 0 0,-18 0 0 0 0,-17-1 0 0 0,-26 0 0 0 0,-13 1 0 0 0,-12 0 0 0 0,-8 0 0 0 0,-10 0 0 0 0,-7 0 0 0 0,-11 2 0 0 0,-10 0 0 0 0,-9 1 0 0 0,-7 2 0 0 0,-4 0 0 0 0,-2 0 0 0 0,-2 1 0 0 0,0 0 0 0 0,1 0 0 0 0,0 0 0 0 0,2 1 0 0 0,13 1 0 0 0,9 1 0 0 0,10-1 0 0 0,9 2 0 0 0,1 0 0 0 0,5-1 0 0 0,1-1 0 0 0,2-1 0 0 0,2 0 0 0 0,-3-1 0 0 0,-5 0 0 0 0,-11 0 0 0 0,-10 0 0 0 0,-9 0 0 0 0,-8 0 0 0 0,-6 2 0 0 0,-4 3 0 0 0,-3 1 0 0 0,0 3 0 0 0,-2 2 0 0 0,-1 3 0 0 0,-3 9 0 0 0,0 6 0 0 0,-1 8 0 0 0,-2 9 0 0 0,0 8 0 0 0,1 4 0 0 0,0 6 0 0 0,0 4 0 0 0,1-1 0 0 0,1-6 0 0 0,2-7 0 0 0,1-9 0 0 0,3-8 0 0 0,-1-4 0 0 0,0-4 0 0 0,1 0 0 0 0,0-3 0 0 0,0 1 0 0 0,1-3 0 0 0,0-1 0 0 0,0-1 0 0 0,0-1 0 0 0,0 0 0 0 0,0-3 0 0 0,0-2 0 0 0,0-4 0 0 0,1 0 0 0 0,1-1 0 0 0,-1 2 0 0 0,0-2 0 0 0,1 0 0 0 0,-1 1 0 0 0,1 1 0 0 0,-1-2 0 0 0,0 0 0 0 0,-1 0 0 0 0,2 3 0 0 0,-1 0 0 0 0,1 2 0 0 0,1 0 0 0 0,-1-3 0 0 0,0 0 0 0 0,-1-2 0 0 0,0-3 0 0 0,0 0 0 0 0,2-2 0 0 0,-1-1 0 0 0,-1 1 0 0 0,1-2 0 0 0,0-1 0 0 0,0 1 0 0 0,-3-1 0 0 0,-2 0 0 0 0,-8-2 0 0 0,-12 0 0 0 0,-13 0 0 0 0,-9-1 0 0 0,-12 1 0 0 0,-21 1 0 0 0,-23 2 0 0 0,-30 0 0 0 0,-21 1 0 0 0,-23 4 0 0 0,-15-1 0 0 0,-4 1 0 0 0,14-1 0 0 0,5 0 0 0 0,0-1 0 0 0,13-2 0 0 0,28-2 0 0 0,8-1 0 0 0,9-2 0 0 0,0 0 0 0 0,12 0 0 0 0,11 0 0 0 0,14 0 0 0 0,11-1 0 0 0,14 1 0 0 0,9 0 0 0 0,4 0 0 0 0,0 0 0 0 0,-1 0 0 0 0,0 0 0 0 0,-1 0 0 0 0,3 0 0 0 0,4 1 0 0 0,4 1 0 0 0,1-1 0 0 0,3 0 0 0 0,2 0 0 0 0,4 1 0 0 0,5-1 0 0 0,2 1 0 0 0,3-1 0 0 0,2-1 0 0 0,0 1 0 0 0,0-1 0 0 0,0 0 0 0 0,2 1 0 0 0,1 0 0 0 0,-2 0 0 0 0,0 0 0 0 0,-3 0 0 0 0,0 0 0 0 0,0 0 0 0 0,-3 1 0 0 0,0-1 0 0 0,0-1 0 0 0,1 1 0 0 0,-1 0 0 0 0,0 1 0 0 0,-1-1 0 0 0,1 0 0 0 0,2 0 0 0 0,1-1 0 0 0,2 1 0 0 0,-3-1 0 0 0,0 0 0 0 0,1 0 0 0 0,-2 0 0 0 0,1 0 0 0 0,0 0 0 0 0,2 2 0 0 0,1-1 0 0 0,2 0 0 0 0,0 0 0 0 0,-2-1 0 0 0,0 0 0 0 0,1 0 0 0 0,0 0 0 0 0,1 0 0 0 0,2 0 0 0 0,0 0 0 0 0,1 0 0 0 0,2 1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AED22-870B-42AD-A947-1F7311B62ABE}" type="datetimeFigureOut">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33263-1A78-4BE6-AC37-65CDBF9449CF}" type="slidenum">
              <a:t>‹#›</a:t>
            </a:fld>
            <a:endParaRPr lang="en-US"/>
          </a:p>
        </p:txBody>
      </p:sp>
    </p:spTree>
    <p:extLst>
      <p:ext uri="{BB962C8B-B14F-4D97-AF65-F5344CB8AC3E}">
        <p14:creationId xmlns:p14="http://schemas.microsoft.com/office/powerpoint/2010/main" val="205523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Vaswani, A. (2017). Attention is all you need. </a:t>
            </a:r>
            <a:r>
              <a:rPr lang="en-US" i="1" dirty="0"/>
              <a:t>Advances in Neural Information Processing Systems</a:t>
            </a:r>
            <a:r>
              <a:rPr lang="en-US" dirty="0"/>
              <a:t>.</a:t>
            </a:r>
          </a:p>
          <a:p>
            <a:endParaRPr lang="en-US">
              <a:cs typeface="Calibri"/>
            </a:endParaRPr>
          </a:p>
          <a:p>
            <a:r>
              <a:rPr lang="en-US">
                <a:cs typeface="Calibri"/>
              </a:rPr>
              <a:t>Time flies, it's been 7 years since the Attention is all you need paper. Progression of transformers went for being able to reliably predict the next token, …, to recently "</a:t>
            </a:r>
            <a:r>
              <a:rPr lang="en-US"/>
              <a:t>reasoning" models</a:t>
            </a:r>
            <a:r>
              <a:rPr lang="en-US" dirty="0">
                <a:cs typeface="Calibri"/>
              </a:rPr>
              <a:t>.</a:t>
            </a:r>
          </a:p>
        </p:txBody>
      </p:sp>
      <p:sp>
        <p:nvSpPr>
          <p:cNvPr id="4" name="Slide Number Placeholder 3"/>
          <p:cNvSpPr>
            <a:spLocks noGrp="1"/>
          </p:cNvSpPr>
          <p:nvPr>
            <p:ph type="sldNum" sz="quarter" idx="5"/>
          </p:nvPr>
        </p:nvSpPr>
        <p:spPr/>
        <p:txBody>
          <a:bodyPr/>
          <a:lstStyle/>
          <a:p>
            <a:fld id="{2C933263-1A78-4BE6-AC37-65CDBF9449CF}" type="slidenum">
              <a:rPr lang="en-US"/>
              <a:t>5</a:t>
            </a:fld>
            <a:endParaRPr lang="en-US"/>
          </a:p>
        </p:txBody>
      </p:sp>
    </p:spTree>
    <p:extLst>
      <p:ext uri="{BB962C8B-B14F-4D97-AF65-F5344CB8AC3E}">
        <p14:creationId xmlns:p14="http://schemas.microsoft.com/office/powerpoint/2010/main" val="232269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LLM</a:t>
            </a:r>
          </a:p>
          <a:p>
            <a:pPr marL="171450" indent="-171450">
              <a:buFont typeface="Arial"/>
              <a:buChar char="•"/>
            </a:pPr>
            <a:r>
              <a:rPr lang="en-US"/>
              <a:t>In-context learning</a:t>
            </a:r>
            <a:endParaRPr lang="en-US">
              <a:cs typeface="Calibri"/>
            </a:endParaRPr>
          </a:p>
          <a:p>
            <a:pPr marL="171450" indent="-171450">
              <a:buFont typeface="Arial"/>
              <a:buChar char="•"/>
            </a:pPr>
            <a:r>
              <a:rPr lang="en-US"/>
              <a:t>RAG: automation of in context learning</a:t>
            </a:r>
            <a:endParaRPr lang="en-US">
              <a:cs typeface="Calibri"/>
            </a:endParaRPr>
          </a:p>
          <a:p>
            <a:pPr marL="171450" indent="-171450">
              <a:buFont typeface="Arial"/>
              <a:buChar char="•"/>
            </a:pPr>
            <a:r>
              <a:rPr lang="en-US"/>
              <a:t>LLM Compiler: automation of rag</a:t>
            </a:r>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2C933263-1A78-4BE6-AC37-65CDBF9449CF}" type="slidenum">
              <a:rPr lang="en-US"/>
              <a:t>18</a:t>
            </a:fld>
            <a:endParaRPr lang="en-US"/>
          </a:p>
        </p:txBody>
      </p:sp>
    </p:spTree>
    <p:extLst>
      <p:ext uri="{BB962C8B-B14F-4D97-AF65-F5344CB8AC3E}">
        <p14:creationId xmlns:p14="http://schemas.microsoft.com/office/powerpoint/2010/main" val="315026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Model tuned to answer in an assistant way and understand instruction.</a:t>
            </a:r>
            <a:endParaRPr lang="en-US"/>
          </a:p>
        </p:txBody>
      </p:sp>
      <p:sp>
        <p:nvSpPr>
          <p:cNvPr id="4" name="Slide Number Placeholder 3"/>
          <p:cNvSpPr>
            <a:spLocks noGrp="1"/>
          </p:cNvSpPr>
          <p:nvPr>
            <p:ph type="sldNum" sz="quarter" idx="5"/>
          </p:nvPr>
        </p:nvSpPr>
        <p:spPr/>
        <p:txBody>
          <a:bodyPr/>
          <a:lstStyle/>
          <a:p>
            <a:fld id="{2C933263-1A78-4BE6-AC37-65CDBF9449CF}" type="slidenum">
              <a:rPr lang="en-US"/>
              <a:t>7</a:t>
            </a:fld>
            <a:endParaRPr lang="en-US"/>
          </a:p>
        </p:txBody>
      </p:sp>
    </p:spTree>
    <p:extLst>
      <p:ext uri="{BB962C8B-B14F-4D97-AF65-F5344CB8AC3E}">
        <p14:creationId xmlns:p14="http://schemas.microsoft.com/office/powerpoint/2010/main" val="172318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Model tuned to answer in an assistant way and understand instruction.</a:t>
            </a:r>
            <a:endParaRPr lang="en-US"/>
          </a:p>
        </p:txBody>
      </p:sp>
      <p:sp>
        <p:nvSpPr>
          <p:cNvPr id="4" name="Slide Number Placeholder 3"/>
          <p:cNvSpPr>
            <a:spLocks noGrp="1"/>
          </p:cNvSpPr>
          <p:nvPr>
            <p:ph type="sldNum" sz="quarter" idx="5"/>
          </p:nvPr>
        </p:nvSpPr>
        <p:spPr/>
        <p:txBody>
          <a:bodyPr/>
          <a:lstStyle/>
          <a:p>
            <a:fld id="{2C933263-1A78-4BE6-AC37-65CDBF9449CF}" type="slidenum">
              <a:rPr lang="en-US"/>
              <a:t>8</a:t>
            </a:fld>
            <a:endParaRPr lang="en-US"/>
          </a:p>
        </p:txBody>
      </p:sp>
    </p:spTree>
    <p:extLst>
      <p:ext uri="{BB962C8B-B14F-4D97-AF65-F5344CB8AC3E}">
        <p14:creationId xmlns:p14="http://schemas.microsoft.com/office/powerpoint/2010/main" val="151006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show that instruction tuning—finetuning language models on a collection of datasets described via instructions—substantially improves zero-shot performance on unseen tasks.</a:t>
            </a:r>
          </a:p>
        </p:txBody>
      </p:sp>
      <p:sp>
        <p:nvSpPr>
          <p:cNvPr id="4" name="Slide Number Placeholder 3"/>
          <p:cNvSpPr>
            <a:spLocks noGrp="1"/>
          </p:cNvSpPr>
          <p:nvPr>
            <p:ph type="sldNum" sz="quarter" idx="5"/>
          </p:nvPr>
        </p:nvSpPr>
        <p:spPr/>
        <p:txBody>
          <a:bodyPr/>
          <a:lstStyle/>
          <a:p>
            <a:fld id="{2C933263-1A78-4BE6-AC37-65CDBF9449CF}" type="slidenum">
              <a:rPr lang="en-US"/>
              <a:t>9</a:t>
            </a:fld>
            <a:endParaRPr lang="en-US"/>
          </a:p>
        </p:txBody>
      </p:sp>
    </p:spTree>
    <p:extLst>
      <p:ext uri="{BB962C8B-B14F-4D97-AF65-F5344CB8AC3E}">
        <p14:creationId xmlns:p14="http://schemas.microsoft.com/office/powerpoint/2010/main" val="211526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Google Gemini Ultra cost $191M to develop </a:t>
            </a:r>
          </a:p>
          <a:p>
            <a:pPr marL="171450" indent="-171450">
              <a:buFont typeface="Calibri"/>
              <a:buChar char="-"/>
            </a:pPr>
            <a:r>
              <a:rPr lang="en-US">
                <a:cs typeface="Calibri"/>
              </a:rPr>
              <a:t>Require 50k H100 to train those models</a:t>
            </a:r>
          </a:p>
          <a:p>
            <a:endParaRPr lang="en-US">
              <a:cs typeface="Calibri"/>
            </a:endParaRPr>
          </a:p>
          <a:p>
            <a:pPr>
              <a:buFont typeface="Calibri"/>
            </a:pPr>
            <a:r>
              <a:rPr lang="en-US">
                <a:cs typeface="Calibri"/>
              </a:rPr>
              <a:t>Cheaper to set up RAG for domain specific!</a:t>
            </a:r>
          </a:p>
        </p:txBody>
      </p:sp>
      <p:sp>
        <p:nvSpPr>
          <p:cNvPr id="4" name="Slide Number Placeholder 3"/>
          <p:cNvSpPr>
            <a:spLocks noGrp="1"/>
          </p:cNvSpPr>
          <p:nvPr>
            <p:ph type="sldNum" sz="quarter" idx="5"/>
          </p:nvPr>
        </p:nvSpPr>
        <p:spPr/>
        <p:txBody>
          <a:bodyPr/>
          <a:lstStyle/>
          <a:p>
            <a:fld id="{2C933263-1A78-4BE6-AC37-65CDBF9449CF}" type="slidenum">
              <a:t>10</a:t>
            </a:fld>
            <a:endParaRPr lang="en-US"/>
          </a:p>
        </p:txBody>
      </p:sp>
    </p:spTree>
    <p:extLst>
      <p:ext uri="{BB962C8B-B14F-4D97-AF65-F5344CB8AC3E}">
        <p14:creationId xmlns:p14="http://schemas.microsoft.com/office/powerpoint/2010/main" val="2269434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iteration for more performant LLMs is the use of Retrieval-Augmented Generation. In a way, the simple RAG is automating In-Context Learning.</a:t>
            </a:r>
          </a:p>
          <a:p>
            <a:endParaRPr lang="en-US">
              <a:cs typeface="Calibri"/>
            </a:endParaRPr>
          </a:p>
          <a:p>
            <a:r>
              <a:rPr lang="en-US"/>
              <a:t>Reduced Hallucinations: LLMs sometimes "hallucinate," or generate incorrect information confidently. By pulling relevant context from an external source, RAG helps the model ground its responses in factual data, reducing the chances of incorrect or fabricated answers.</a:t>
            </a:r>
          </a:p>
          <a:p>
            <a:r>
              <a:rPr lang="en-US"/>
              <a:t> </a:t>
            </a:r>
          </a:p>
          <a:p>
            <a:r>
              <a:rPr lang="en-US"/>
              <a:t>Improved Performance on Niche or Specialized Queries: RAG setups can be tailored to specific industries, like finance, law, or healthcare, by indexing specialized documents or databases. This allows the LLM to access contextually relevant information that might not have been part of its original training data.</a:t>
            </a:r>
          </a:p>
          <a:p>
            <a:r>
              <a:rPr lang="en-US"/>
              <a:t> </a:t>
            </a:r>
          </a:p>
          <a:p>
            <a:r>
              <a:rPr lang="en-US"/>
              <a:t>Modularity and Scalability: RAG architectures are modular, meaning the retrieval component (e.g., vector databases or LlamaIndex) can be updated or scaled independently of the LLM. This makes it easier to expand the model's capabilities without retraining the entire model, which is particularly beneficial for containerized, production-scale deployments.</a:t>
            </a:r>
          </a:p>
          <a:p>
            <a:endParaRPr lang="en-US">
              <a:cs typeface="Calibri"/>
            </a:endParaRPr>
          </a:p>
        </p:txBody>
      </p:sp>
      <p:sp>
        <p:nvSpPr>
          <p:cNvPr id="4" name="Slide Number Placeholder 3"/>
          <p:cNvSpPr>
            <a:spLocks noGrp="1"/>
          </p:cNvSpPr>
          <p:nvPr>
            <p:ph type="sldNum" sz="quarter" idx="5"/>
          </p:nvPr>
        </p:nvSpPr>
        <p:spPr/>
        <p:txBody>
          <a:bodyPr/>
          <a:lstStyle/>
          <a:p>
            <a:fld id="{2C933263-1A78-4BE6-AC37-65CDBF9449CF}" type="slidenum">
              <a:rPr lang="en-US"/>
              <a:t>12</a:t>
            </a:fld>
            <a:endParaRPr lang="en-US"/>
          </a:p>
        </p:txBody>
      </p:sp>
    </p:spTree>
    <p:extLst>
      <p:ext uri="{BB962C8B-B14F-4D97-AF65-F5344CB8AC3E}">
        <p14:creationId xmlns:p14="http://schemas.microsoft.com/office/powerpoint/2010/main" val="3115845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C933263-1A78-4BE6-AC37-65CDBF9449CF}" type="slidenum">
              <a:t>13</a:t>
            </a:fld>
            <a:endParaRPr lang="en-US"/>
          </a:p>
        </p:txBody>
      </p:sp>
    </p:spTree>
    <p:extLst>
      <p:ext uri="{BB962C8B-B14F-4D97-AF65-F5344CB8AC3E}">
        <p14:creationId xmlns:p14="http://schemas.microsoft.com/office/powerpoint/2010/main" val="9158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Query Expansion/Generation: "You are a helpful assistant that generates multiple search queries based on a single input query."</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2C933263-1A78-4BE6-AC37-65CDBF9449CF}" type="slidenum">
              <a:rPr lang="en-US"/>
              <a:t>16</a:t>
            </a:fld>
            <a:endParaRPr lang="en-US"/>
          </a:p>
        </p:txBody>
      </p:sp>
    </p:spTree>
    <p:extLst>
      <p:ext uri="{BB962C8B-B14F-4D97-AF65-F5344CB8AC3E}">
        <p14:creationId xmlns:p14="http://schemas.microsoft.com/office/powerpoint/2010/main" val="300655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Higher values for top items</a:t>
            </a:r>
          </a:p>
          <a:p>
            <a:pPr marL="171450" indent="-171450">
              <a:buFont typeface="Calibri"/>
              <a:buChar char="-"/>
            </a:pPr>
            <a:r>
              <a:rPr lang="en-US">
                <a:cs typeface="Calibri"/>
              </a:rPr>
              <a:t>Diminishing return R1 – R2 = 2e-4, R99-R100 = 3e-5</a:t>
            </a:r>
          </a:p>
          <a:p>
            <a:pPr marL="171450" indent="-171450">
              <a:buFont typeface="Calibri"/>
              <a:buChar char="-"/>
            </a:pPr>
            <a:r>
              <a:rPr lang="en-US">
                <a:cs typeface="Calibri"/>
              </a:rPr>
              <a:t>Sum ranks from all ranker -&gt; aggregate the ranks</a:t>
            </a:r>
            <a:endParaRPr lang="en-US"/>
          </a:p>
          <a:p>
            <a:endParaRPr lang="en-US">
              <a:cs typeface="Calibri"/>
            </a:endParaRPr>
          </a:p>
          <a:p>
            <a:r>
              <a:rPr lang="en-US">
                <a:cs typeface="Calibri"/>
              </a:rPr>
              <a:t>K is usually set to 60, offers a good balance between </a:t>
            </a:r>
            <a:r>
              <a:rPr lang="en-US"/>
              <a:t>influence of top-ranked and lower-ranked items:</a:t>
            </a:r>
            <a:endParaRPr lang="en-US">
              <a:cs typeface="Calibri"/>
            </a:endParaRPr>
          </a:p>
          <a:p>
            <a:endParaRPr lang="en-US">
              <a:cs typeface="Calibri"/>
            </a:endParaRPr>
          </a:p>
          <a:p>
            <a:r>
              <a:rPr lang="en-US"/>
              <a:t>- For rank 1: 1/(1+60) ≈ 0.0164</a:t>
            </a:r>
            <a:br>
              <a:rPr lang="en-US">
                <a:cs typeface="+mn-lt"/>
              </a:rPr>
            </a:br>
            <a:r>
              <a:rPr lang="en-US"/>
              <a:t>- For rank 10: 1/(10+60) ≈ 0.0143</a:t>
            </a:r>
            <a:br>
              <a:rPr lang="en-US">
                <a:cs typeface="+mn-lt"/>
              </a:rPr>
            </a:br>
            <a:r>
              <a:rPr lang="en-US"/>
              <a:t>- For rank 100: 1/(100+60) ≈ 0.00625</a:t>
            </a:r>
            <a:endParaRPr lang="en-US">
              <a:cs typeface="Calibri"/>
            </a:endParaRPr>
          </a:p>
          <a:p>
            <a:endParaRPr lang="en-US">
              <a:cs typeface="Calibri"/>
            </a:endParaRPr>
          </a:p>
          <a:p>
            <a:r>
              <a:rPr lang="en-US">
                <a:cs typeface="Calibri"/>
              </a:rPr>
              <a:t>Otherwise 1/1 is 10x higher than the 10th element.</a:t>
            </a:r>
          </a:p>
        </p:txBody>
      </p:sp>
      <p:sp>
        <p:nvSpPr>
          <p:cNvPr id="4" name="Slide Number Placeholder 3"/>
          <p:cNvSpPr>
            <a:spLocks noGrp="1"/>
          </p:cNvSpPr>
          <p:nvPr>
            <p:ph type="sldNum" sz="quarter" idx="5"/>
          </p:nvPr>
        </p:nvSpPr>
        <p:spPr/>
        <p:txBody>
          <a:bodyPr/>
          <a:lstStyle/>
          <a:p>
            <a:fld id="{2C933263-1A78-4BE6-AC37-65CDBF9449CF}" type="slidenum">
              <a:rPr lang="en-US"/>
              <a:t>17</a:t>
            </a:fld>
            <a:endParaRPr lang="en-US"/>
          </a:p>
        </p:txBody>
      </p:sp>
    </p:spTree>
    <p:extLst>
      <p:ext uri="{BB962C8B-B14F-4D97-AF65-F5344CB8AC3E}">
        <p14:creationId xmlns:p14="http://schemas.microsoft.com/office/powerpoint/2010/main" val="1600656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A6EF-289A-E0CD-CD0B-8391C488E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A77666-4E4C-DD94-3472-CCB8754203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A00B2E-3853-7F67-2187-7D6A6212CFD6}"/>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E093C897-6291-5326-2712-82EA022D9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0A4D8-7C45-1E16-E729-5D782BF14933}"/>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302891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C33D-AAF2-3F4C-21C6-312CD9C68F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83235D-87E3-2A2C-79A6-3C6701F0C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701E0-133C-31D4-2D83-868B13989E06}"/>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56DBBFC4-82A5-6730-453A-2C93D9ED5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8FBD6-4249-4FFF-AAA4-767B33946BEA}"/>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322411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27B08-8BBD-1478-A1D2-75528253B0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6C104-1929-D418-CE63-E70E917536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9AD3A-2E35-992C-BC66-DA3E27B0A059}"/>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CB33E801-E88B-0C5A-5C03-3AEC067BC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B7993-2505-F614-350D-D53EA1E3E472}"/>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151496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E7378-473E-3EA1-FAE2-583C6756D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4CFE5A-70B3-D099-057C-2EF9EAA6B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258B6-4DA1-63D9-B6AF-4D3523F9B37C}"/>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E8A0DC76-92BF-A403-0B0B-5A08B15E1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320D6-F1F8-2208-6BAC-11B3C28F6B0D}"/>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469460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E86C-3311-D7EC-AFA3-C3617707F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738FD-47A4-34CE-711A-E00E36ABF5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BD7AC-A601-7870-579A-C545C9F52645}"/>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C118741D-B0A8-4B04-56A4-20126BDCA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0C7FB-52B8-A49B-31DF-6AC67854B19A}"/>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81663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DE49-7F78-902B-4CCC-E329EE0452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E07FC-228D-7E9A-F929-5BB9BFEFFB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30961-134B-97B1-867C-101B30AC29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5F7972-F1A4-B8A8-C2DF-E4D803D79883}"/>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6" name="Footer Placeholder 5">
            <a:extLst>
              <a:ext uri="{FF2B5EF4-FFF2-40B4-BE49-F238E27FC236}">
                <a16:creationId xmlns:a16="http://schemas.microsoft.com/office/drawing/2014/main" id="{25A37C57-59F6-EBE0-AD70-6402ECDFE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226442-94BE-958A-A1DA-9D57D1AC33EE}"/>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19042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4480-8716-AE0B-E4B1-9326AD6FDA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5B22E0-AF8B-8A3D-0CAE-B153573C03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C24183-4C78-3827-DBCE-AE78BF38B2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A1205A-EC59-ADF9-6CEE-9C9A0B455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0FF210-394E-CBAE-675B-5B8DB76CF9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BFCB74-7650-A43C-D416-C2CC072A9C24}"/>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8" name="Footer Placeholder 7">
            <a:extLst>
              <a:ext uri="{FF2B5EF4-FFF2-40B4-BE49-F238E27FC236}">
                <a16:creationId xmlns:a16="http://schemas.microsoft.com/office/drawing/2014/main" id="{C8A8F226-D111-4508-E9A0-095B9E1CFD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102C9-EA6B-0610-E6A8-B6F6E60F972B}"/>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57813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678B-9EDC-08A2-8438-4F710EF08B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AADC3F-46E4-6CE9-54E5-790920F71581}"/>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4" name="Footer Placeholder 3">
            <a:extLst>
              <a:ext uri="{FF2B5EF4-FFF2-40B4-BE49-F238E27FC236}">
                <a16:creationId xmlns:a16="http://schemas.microsoft.com/office/drawing/2014/main" id="{A84BF34C-3C1E-7225-1C3A-0C4FE0FA38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EA67D-460B-604F-96D9-51F440D40579}"/>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268580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65427-EC68-EFD6-92E2-6B26AEF19E2B}"/>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3" name="Footer Placeholder 2">
            <a:extLst>
              <a:ext uri="{FF2B5EF4-FFF2-40B4-BE49-F238E27FC236}">
                <a16:creationId xmlns:a16="http://schemas.microsoft.com/office/drawing/2014/main" id="{AECED8FF-C040-CE6B-42B0-B3D9E15710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ADC726-6E04-4DE5-245D-5866E650558C}"/>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161552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20987-305B-524E-8B91-14D6B54ABF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53A70B-D16E-F68C-541A-3F3394D73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3B6EBC-2C0C-618E-E5BE-93CF922C7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424B0-35F7-9A1B-9B49-EF3158F6F90C}"/>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6" name="Footer Placeholder 5">
            <a:extLst>
              <a:ext uri="{FF2B5EF4-FFF2-40B4-BE49-F238E27FC236}">
                <a16:creationId xmlns:a16="http://schemas.microsoft.com/office/drawing/2014/main" id="{AEED9DBF-74DF-EE69-29B3-7DFC80E2D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C1D3-4ECF-E51C-66AF-F55E33911F1B}"/>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1481154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B321-9096-76BA-3C21-4C2B0845BF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BE7B23-69D3-8433-EA62-66BBC1F203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E7301D-3713-8702-3E75-A5DBA1ED4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23F5A-CC70-BD8C-43FA-B6104C529ECF}"/>
              </a:ext>
            </a:extLst>
          </p:cNvPr>
          <p:cNvSpPr>
            <a:spLocks noGrp="1"/>
          </p:cNvSpPr>
          <p:nvPr>
            <p:ph type="dt" sz="half" idx="10"/>
          </p:nvPr>
        </p:nvSpPr>
        <p:spPr/>
        <p:txBody>
          <a:bodyPr/>
          <a:lstStyle/>
          <a:p>
            <a:fld id="{EC2C8D6E-0959-8440-BFB8-B42FB9519573}" type="datetimeFigureOut">
              <a:rPr lang="en-US" smtClean="0"/>
              <a:t>11/1/2024</a:t>
            </a:fld>
            <a:endParaRPr lang="en-US"/>
          </a:p>
        </p:txBody>
      </p:sp>
      <p:sp>
        <p:nvSpPr>
          <p:cNvPr id="6" name="Footer Placeholder 5">
            <a:extLst>
              <a:ext uri="{FF2B5EF4-FFF2-40B4-BE49-F238E27FC236}">
                <a16:creationId xmlns:a16="http://schemas.microsoft.com/office/drawing/2014/main" id="{52B2A0F8-84FC-28BA-B164-51EE12742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00C1AE-34CB-9933-C3A6-AD0A1F0C835A}"/>
              </a:ext>
            </a:extLst>
          </p:cNvPr>
          <p:cNvSpPr>
            <a:spLocks noGrp="1"/>
          </p:cNvSpPr>
          <p:nvPr>
            <p:ph type="sldNum" sz="quarter" idx="12"/>
          </p:nvPr>
        </p:nvSpPr>
        <p:spPr/>
        <p:txBody>
          <a:bodyPr/>
          <a:lstStyle/>
          <a:p>
            <a:fld id="{F9640A22-F7D8-D243-B5E2-3D7A9E206289}" type="slidenum">
              <a:rPr lang="en-US" smtClean="0"/>
              <a:t>‹#›</a:t>
            </a:fld>
            <a:endParaRPr lang="en-US"/>
          </a:p>
        </p:txBody>
      </p:sp>
    </p:spTree>
    <p:extLst>
      <p:ext uri="{BB962C8B-B14F-4D97-AF65-F5344CB8AC3E}">
        <p14:creationId xmlns:p14="http://schemas.microsoft.com/office/powerpoint/2010/main" val="3158989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0F11A6-37B5-BECF-EEDD-3D4D0FC77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6FDEF7-4211-B0F8-BA11-7A3E6E535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217E5-C0DD-7513-910C-258634C6A9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2C8D6E-0959-8440-BFB8-B42FB9519573}" type="datetimeFigureOut">
              <a:rPr lang="en-US" smtClean="0"/>
              <a:t>11/1/2024</a:t>
            </a:fld>
            <a:endParaRPr lang="en-US"/>
          </a:p>
        </p:txBody>
      </p:sp>
      <p:sp>
        <p:nvSpPr>
          <p:cNvPr id="5" name="Footer Placeholder 4">
            <a:extLst>
              <a:ext uri="{FF2B5EF4-FFF2-40B4-BE49-F238E27FC236}">
                <a16:creationId xmlns:a16="http://schemas.microsoft.com/office/drawing/2014/main" id="{C593BC3D-D05D-71AD-CAA2-6390D2CFF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690CA4-4D08-CC66-FE77-BC4248861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640A22-F7D8-D243-B5E2-3D7A9E206289}" type="slidenum">
              <a:rPr lang="en-US" smtClean="0"/>
              <a:t>‹#›</a:t>
            </a:fld>
            <a:endParaRPr lang="en-US"/>
          </a:p>
        </p:txBody>
      </p:sp>
    </p:spTree>
    <p:extLst>
      <p:ext uri="{BB962C8B-B14F-4D97-AF65-F5344CB8AC3E}">
        <p14:creationId xmlns:p14="http://schemas.microsoft.com/office/powerpoint/2010/main" val="3771924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hilippemiron.github.io" TargetMode="External"/><Relationship Id="rId2" Type="http://schemas.openxmlformats.org/officeDocument/2006/relationships/hyperlink" Target="http://sc-ai.net" TargetMode="External"/><Relationship Id="rId1" Type="http://schemas.openxmlformats.org/officeDocument/2006/relationships/slideLayout" Target="../slideLayouts/slideLayout1.xml"/><Relationship Id="rId4" Type="http://schemas.openxmlformats.org/officeDocument/2006/relationships/hyperlink" Target="mailto:pmiron@fs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hyperlink" Target="https://www.theverge.com/2024/8/5/24213861/apple-intelligence-instructions-macos-15-1-sequoia-beta"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c-ai.net/"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6" Type="http://schemas.openxmlformats.org/officeDocument/2006/relationships/customXml" Target="../ink/ink17.xml"/><Relationship Id="rId21" Type="http://schemas.openxmlformats.org/officeDocument/2006/relationships/image" Target="../media/image26.png"/><Relationship Id="rId42" Type="http://schemas.openxmlformats.org/officeDocument/2006/relationships/customXml" Target="../ink/ink25.xml"/><Relationship Id="rId47" Type="http://schemas.openxmlformats.org/officeDocument/2006/relationships/image" Target="../media/image39.png"/><Relationship Id="rId63" Type="http://schemas.openxmlformats.org/officeDocument/2006/relationships/image" Target="../media/image47.png"/><Relationship Id="rId68" Type="http://schemas.openxmlformats.org/officeDocument/2006/relationships/customXml" Target="../ink/ink38.xml"/><Relationship Id="rId16" Type="http://schemas.openxmlformats.org/officeDocument/2006/relationships/customXml" Target="../ink/ink12.xml"/><Relationship Id="rId11" Type="http://schemas.openxmlformats.org/officeDocument/2006/relationships/image" Target="../media/image21.png"/><Relationship Id="rId32" Type="http://schemas.openxmlformats.org/officeDocument/2006/relationships/customXml" Target="../ink/ink20.xml"/><Relationship Id="rId37" Type="http://schemas.openxmlformats.org/officeDocument/2006/relationships/image" Target="../media/image34.png"/><Relationship Id="rId53" Type="http://schemas.openxmlformats.org/officeDocument/2006/relationships/image" Target="../media/image42.png"/><Relationship Id="rId58" Type="http://schemas.openxmlformats.org/officeDocument/2006/relationships/customXml" Target="../ink/ink33.xml"/><Relationship Id="rId74" Type="http://schemas.openxmlformats.org/officeDocument/2006/relationships/customXml" Target="../ink/ink41.xml"/><Relationship Id="rId79" Type="http://schemas.openxmlformats.org/officeDocument/2006/relationships/image" Target="../media/image55.png"/><Relationship Id="rId5" Type="http://schemas.openxmlformats.org/officeDocument/2006/relationships/image" Target="../media/image18.png"/><Relationship Id="rId61" Type="http://schemas.openxmlformats.org/officeDocument/2006/relationships/image" Target="../media/image46.png"/><Relationship Id="rId19" Type="http://schemas.openxmlformats.org/officeDocument/2006/relationships/image" Target="../media/image25.png"/><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29.png"/><Relationship Id="rId30" Type="http://schemas.openxmlformats.org/officeDocument/2006/relationships/customXml" Target="../ink/ink19.xml"/><Relationship Id="rId35" Type="http://schemas.openxmlformats.org/officeDocument/2006/relationships/image" Target="../media/image33.png"/><Relationship Id="rId43" Type="http://schemas.openxmlformats.org/officeDocument/2006/relationships/image" Target="../media/image37.png"/><Relationship Id="rId48" Type="http://schemas.openxmlformats.org/officeDocument/2006/relationships/customXml" Target="../ink/ink28.xml"/><Relationship Id="rId56" Type="http://schemas.openxmlformats.org/officeDocument/2006/relationships/customXml" Target="../ink/ink32.xml"/><Relationship Id="rId64" Type="http://schemas.openxmlformats.org/officeDocument/2006/relationships/customXml" Target="../ink/ink36.xml"/><Relationship Id="rId69" Type="http://schemas.openxmlformats.org/officeDocument/2006/relationships/image" Target="../media/image50.png"/><Relationship Id="rId77" Type="http://schemas.openxmlformats.org/officeDocument/2006/relationships/image" Target="../media/image54.png"/><Relationship Id="rId8" Type="http://schemas.openxmlformats.org/officeDocument/2006/relationships/customXml" Target="../ink/ink8.xml"/><Relationship Id="rId51" Type="http://schemas.openxmlformats.org/officeDocument/2006/relationships/image" Target="../media/image41.png"/><Relationship Id="rId72" Type="http://schemas.openxmlformats.org/officeDocument/2006/relationships/customXml" Target="../ink/ink40.xml"/><Relationship Id="rId80" Type="http://schemas.openxmlformats.org/officeDocument/2006/relationships/customXml" Target="../ink/ink44.xml"/><Relationship Id="rId3" Type="http://schemas.openxmlformats.org/officeDocument/2006/relationships/image" Target="../media/image17.png"/><Relationship Id="rId12" Type="http://schemas.openxmlformats.org/officeDocument/2006/relationships/customXml" Target="../ink/ink10.xm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38" Type="http://schemas.openxmlformats.org/officeDocument/2006/relationships/customXml" Target="../ink/ink23.xml"/><Relationship Id="rId46" Type="http://schemas.openxmlformats.org/officeDocument/2006/relationships/customXml" Target="../ink/ink27.xml"/><Relationship Id="rId59" Type="http://schemas.openxmlformats.org/officeDocument/2006/relationships/image" Target="../media/image45.png"/><Relationship Id="rId67" Type="http://schemas.openxmlformats.org/officeDocument/2006/relationships/image" Target="../media/image49.png"/><Relationship Id="rId20" Type="http://schemas.openxmlformats.org/officeDocument/2006/relationships/customXml" Target="../ink/ink14.xml"/><Relationship Id="rId41" Type="http://schemas.openxmlformats.org/officeDocument/2006/relationships/image" Target="../media/image36.png"/><Relationship Id="rId54" Type="http://schemas.openxmlformats.org/officeDocument/2006/relationships/customXml" Target="../ink/ink31.xml"/><Relationship Id="rId62" Type="http://schemas.openxmlformats.org/officeDocument/2006/relationships/customXml" Target="../ink/ink35.xml"/><Relationship Id="rId70" Type="http://schemas.openxmlformats.org/officeDocument/2006/relationships/customXml" Target="../ink/ink39.xml"/><Relationship Id="rId75"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customXml" Target="../ink/ink7.xml"/><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18.xml"/><Relationship Id="rId36" Type="http://schemas.openxmlformats.org/officeDocument/2006/relationships/customXml" Target="../ink/ink22.xml"/><Relationship Id="rId49" Type="http://schemas.openxmlformats.org/officeDocument/2006/relationships/image" Target="../media/image40.png"/><Relationship Id="rId57" Type="http://schemas.openxmlformats.org/officeDocument/2006/relationships/image" Target="../media/image44.png"/><Relationship Id="rId10" Type="http://schemas.openxmlformats.org/officeDocument/2006/relationships/customXml" Target="../ink/ink9.xml"/><Relationship Id="rId31" Type="http://schemas.openxmlformats.org/officeDocument/2006/relationships/image" Target="../media/image31.png"/><Relationship Id="rId44" Type="http://schemas.openxmlformats.org/officeDocument/2006/relationships/customXml" Target="../ink/ink26.xml"/><Relationship Id="rId52" Type="http://schemas.openxmlformats.org/officeDocument/2006/relationships/customXml" Target="../ink/ink30.xml"/><Relationship Id="rId60" Type="http://schemas.openxmlformats.org/officeDocument/2006/relationships/customXml" Target="../ink/ink34.xml"/><Relationship Id="rId65" Type="http://schemas.openxmlformats.org/officeDocument/2006/relationships/image" Target="../media/image48.png"/><Relationship Id="rId73" Type="http://schemas.openxmlformats.org/officeDocument/2006/relationships/image" Target="../media/image52.png"/><Relationship Id="rId78" Type="http://schemas.openxmlformats.org/officeDocument/2006/relationships/customXml" Target="../ink/ink43.xml"/><Relationship Id="rId81" Type="http://schemas.openxmlformats.org/officeDocument/2006/relationships/image" Target="../media/image56.png"/><Relationship Id="rId4" Type="http://schemas.openxmlformats.org/officeDocument/2006/relationships/customXml" Target="../ink/ink6.xml"/><Relationship Id="rId9"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customXml" Target="../ink/ink13.xml"/><Relationship Id="rId39" Type="http://schemas.openxmlformats.org/officeDocument/2006/relationships/image" Target="../media/image35.png"/><Relationship Id="rId34" Type="http://schemas.openxmlformats.org/officeDocument/2006/relationships/customXml" Target="../ink/ink21.xml"/><Relationship Id="rId50" Type="http://schemas.openxmlformats.org/officeDocument/2006/relationships/customXml" Target="../ink/ink29.xml"/><Relationship Id="rId55" Type="http://schemas.openxmlformats.org/officeDocument/2006/relationships/image" Target="../media/image43.png"/><Relationship Id="rId76" Type="http://schemas.openxmlformats.org/officeDocument/2006/relationships/customXml" Target="../ink/ink42.xml"/><Relationship Id="rId7" Type="http://schemas.openxmlformats.org/officeDocument/2006/relationships/image" Target="../media/image19.png"/><Relationship Id="rId71" Type="http://schemas.openxmlformats.org/officeDocument/2006/relationships/image" Target="../media/image51.png"/><Relationship Id="rId2" Type="http://schemas.openxmlformats.org/officeDocument/2006/relationships/customXml" Target="../ink/ink5.xml"/><Relationship Id="rId29" Type="http://schemas.openxmlformats.org/officeDocument/2006/relationships/image" Target="../media/image30.png"/><Relationship Id="rId24" Type="http://schemas.openxmlformats.org/officeDocument/2006/relationships/customXml" Target="../ink/ink16.xml"/><Relationship Id="rId40" Type="http://schemas.openxmlformats.org/officeDocument/2006/relationships/customXml" Target="../ink/ink24.xml"/><Relationship Id="rId45" Type="http://schemas.openxmlformats.org/officeDocument/2006/relationships/image" Target="../media/image38.png"/><Relationship Id="rId66" Type="http://schemas.openxmlformats.org/officeDocument/2006/relationships/customXml" Target="../ink/ink37.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audaschl/rag-fusion" TargetMode="External"/><Relationship Id="rId2" Type="http://schemas.openxmlformats.org/officeDocument/2006/relationships/hyperlink" Target="https://github.com/fsu-ml/fsu-ml.github.io/blob/main/materials/nathan_crock/LLM%20Training%20Lifecycle.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hilippemiron/alice-rag-llm?tab=readme-ov-fi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b.docker.com/repository/docker/pmiron/alice-rag-llm/gener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nvidia.com/en-us/data-center/h10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5225-B878-00E6-8B3A-1E649A384064}"/>
              </a:ext>
            </a:extLst>
          </p:cNvPr>
          <p:cNvSpPr>
            <a:spLocks noGrp="1"/>
          </p:cNvSpPr>
          <p:nvPr>
            <p:ph type="ctrTitle"/>
          </p:nvPr>
        </p:nvSpPr>
        <p:spPr>
          <a:xfrm>
            <a:off x="1451429" y="928520"/>
            <a:ext cx="9289143" cy="5003168"/>
          </a:xfrm>
        </p:spPr>
        <p:txBody>
          <a:bodyPr vert="horz" lIns="91440" tIns="45720" rIns="91440" bIns="45720" rtlCol="0" anchor="b">
            <a:noAutofit/>
          </a:bodyPr>
          <a:lstStyle/>
          <a:p>
            <a:pPr algn="l"/>
            <a:r>
              <a:rPr lang="en-US" sz="3200" dirty="0">
                <a:latin typeface="Menlo"/>
                <a:cs typeface="Segoe UI"/>
              </a:rPr>
              <a:t>---</a:t>
            </a:r>
          </a:p>
          <a:p>
            <a:pPr algn="l"/>
            <a:r>
              <a:rPr lang="en-US" sz="3200" dirty="0">
                <a:latin typeface="Menlo"/>
                <a:cs typeface="Segoe UI"/>
              </a:rPr>
              <a:t>event: </a:t>
            </a:r>
            <a:r>
              <a:rPr lang="en-US" sz="3200" dirty="0">
                <a:latin typeface="Menlo"/>
                <a:cs typeface="Segoe UI"/>
                <a:hlinkClick r:id="rId2"/>
              </a:rPr>
              <a:t>sc-ai.net</a:t>
            </a:r>
            <a:br>
              <a:rPr lang="en-US" sz="3200" dirty="0">
                <a:latin typeface="Menlo"/>
                <a:cs typeface="Segoe UI"/>
              </a:rPr>
            </a:br>
            <a:r>
              <a:rPr lang="en-US" sz="3200" dirty="0">
                <a:latin typeface="Menlo"/>
                <a:cs typeface="Segoe UI"/>
              </a:rPr>
              <a:t>date: 2024/11/01</a:t>
            </a:r>
            <a:br>
              <a:rPr lang="en-US" sz="3200" dirty="0">
                <a:latin typeface="Menlo"/>
                <a:cs typeface="Segoe UI"/>
              </a:rPr>
            </a:br>
            <a:r>
              <a:rPr lang="en-US" sz="3200" dirty="0">
                <a:latin typeface="Menlo"/>
                <a:cs typeface="Segoe UI"/>
              </a:rPr>
              <a:t>title: Retrieval-Augmented Generation</a:t>
            </a:r>
          </a:p>
          <a:p>
            <a:pPr algn="l"/>
            <a:r>
              <a:rPr lang="en-US" sz="3200" dirty="0">
                <a:latin typeface="Menlo"/>
                <a:cs typeface="Segoe UI"/>
              </a:rPr>
              <a:t>name: Philippe Miron</a:t>
            </a:r>
          </a:p>
          <a:p>
            <a:pPr algn="l"/>
            <a:r>
              <a:rPr lang="en-US" sz="3200" dirty="0">
                <a:latin typeface="Menlo"/>
                <a:cs typeface="Segoe UI"/>
              </a:rPr>
              <a:t>job: AI Engineer—Premera Blue Cross</a:t>
            </a:r>
          </a:p>
          <a:p>
            <a:pPr algn="l"/>
            <a:r>
              <a:rPr lang="en-US" sz="3200" dirty="0">
                <a:latin typeface="Menlo"/>
                <a:cs typeface="Segoe UI"/>
              </a:rPr>
              <a:t>hobby: Adjunct Faculty—COAPS, FSU</a:t>
            </a:r>
            <a:br>
              <a:rPr lang="en-US" sz="3200" dirty="0">
                <a:latin typeface="Menlo"/>
                <a:cs typeface="Segoe UI"/>
              </a:rPr>
            </a:br>
            <a:r>
              <a:rPr lang="en-US" sz="3200" dirty="0">
                <a:latin typeface="Menlo"/>
                <a:cs typeface="Segoe UI"/>
              </a:rPr>
              <a:t>website: </a:t>
            </a:r>
            <a:r>
              <a:rPr lang="en-US" sz="3200" dirty="0">
                <a:latin typeface="Menlo"/>
                <a:cs typeface="Segoe UI"/>
                <a:hlinkClick r:id="rId3"/>
              </a:rPr>
              <a:t>philippemiron.github.io</a:t>
            </a:r>
            <a:br>
              <a:rPr lang="en-US" sz="3200" dirty="0">
                <a:latin typeface="Menlo"/>
                <a:cs typeface="Segoe UI"/>
              </a:rPr>
            </a:br>
            <a:r>
              <a:rPr lang="en-US" sz="3200" dirty="0">
                <a:latin typeface="Menlo"/>
                <a:cs typeface="Segoe UI"/>
              </a:rPr>
              <a:t>email: </a:t>
            </a:r>
            <a:r>
              <a:rPr lang="en-US" sz="3200" dirty="0">
                <a:latin typeface="Menlo"/>
                <a:cs typeface="Segoe UI"/>
                <a:hlinkClick r:id="rId4"/>
              </a:rPr>
              <a:t>pmiron@fsu.edu</a:t>
            </a:r>
            <a:endParaRPr lang="en-US" sz="3200" dirty="0">
              <a:latin typeface="Menlo"/>
              <a:cs typeface="Segoe UI"/>
            </a:endParaRPr>
          </a:p>
          <a:p>
            <a:pPr algn="l"/>
            <a:r>
              <a:rPr lang="en-US" sz="3200" dirty="0">
                <a:latin typeface="Menlo"/>
                <a:cs typeface="Segoe UI"/>
              </a:rPr>
              <a:t>---</a:t>
            </a:r>
            <a:br>
              <a:rPr lang="en-US" sz="2800" dirty="0">
                <a:latin typeface="Menlo"/>
              </a:rPr>
            </a:br>
            <a:endParaRPr lang="en-US" sz="2800">
              <a:latin typeface="Menlo"/>
              <a:cs typeface="Segoe UI"/>
            </a:endParaRPr>
          </a:p>
        </p:txBody>
      </p:sp>
    </p:spTree>
    <p:extLst>
      <p:ext uri="{BB962C8B-B14F-4D97-AF65-F5344CB8AC3E}">
        <p14:creationId xmlns:p14="http://schemas.microsoft.com/office/powerpoint/2010/main" val="2664712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0C3E-7F8F-B372-4EEC-A70E087B7B48}"/>
              </a:ext>
            </a:extLst>
          </p:cNvPr>
          <p:cNvSpPr>
            <a:spLocks noGrp="1"/>
          </p:cNvSpPr>
          <p:nvPr>
            <p:ph type="title"/>
          </p:nvPr>
        </p:nvSpPr>
        <p:spPr/>
        <p:txBody>
          <a:bodyPr/>
          <a:lstStyle/>
          <a:p>
            <a:r>
              <a:rPr lang="en-US">
                <a:latin typeface="Georgia"/>
              </a:rPr>
              <a:t>LLMs challenges</a:t>
            </a:r>
            <a:endParaRPr lang="en-US"/>
          </a:p>
        </p:txBody>
      </p:sp>
      <p:sp>
        <p:nvSpPr>
          <p:cNvPr id="3" name="Content Placeholder 2">
            <a:extLst>
              <a:ext uri="{FF2B5EF4-FFF2-40B4-BE49-F238E27FC236}">
                <a16:creationId xmlns:a16="http://schemas.microsoft.com/office/drawing/2014/main" id="{A1DBC2E8-8471-B93F-1908-DF8F0CF1039B}"/>
              </a:ext>
            </a:extLst>
          </p:cNvPr>
          <p:cNvSpPr>
            <a:spLocks noGrp="1"/>
          </p:cNvSpPr>
          <p:nvPr>
            <p:ph idx="1"/>
          </p:nvPr>
        </p:nvSpPr>
        <p:spPr>
          <a:xfrm>
            <a:off x="838200" y="1825625"/>
            <a:ext cx="7197819" cy="4671060"/>
          </a:xfrm>
        </p:spPr>
        <p:txBody>
          <a:bodyPr vert="horz" lIns="91440" tIns="45720" rIns="91440" bIns="45720" rtlCol="0" anchor="t">
            <a:normAutofit/>
          </a:bodyPr>
          <a:lstStyle/>
          <a:p>
            <a:r>
              <a:rPr lang="en-US" dirty="0">
                <a:latin typeface="Georgia"/>
              </a:rPr>
              <a:t>Generate response from</a:t>
            </a:r>
            <a:r>
              <a:rPr lang="en-US" i="1" dirty="0">
                <a:latin typeface="Georgia"/>
              </a:rPr>
              <a:t> </a:t>
            </a:r>
            <a:r>
              <a:rPr lang="en-US" dirty="0">
                <a:latin typeface="Georgia"/>
              </a:rPr>
              <a:t>non-reputable sources</a:t>
            </a:r>
          </a:p>
          <a:p>
            <a:pPr lvl="1">
              <a:buFont typeface="Courier New,monospace" panose="020B0604020202020204" pitchFamily="34" charset="0"/>
              <a:buChar char="o"/>
            </a:pPr>
            <a:r>
              <a:rPr lang="en-US">
                <a:latin typeface="Georgia"/>
              </a:rPr>
              <a:t>One small rock per day keeps the doctor away.</a:t>
            </a:r>
            <a:endParaRPr lang="en-US"/>
          </a:p>
          <a:p>
            <a:r>
              <a:rPr lang="en-US" dirty="0">
                <a:latin typeface="Georgia"/>
              </a:rPr>
              <a:t>Generate false information</a:t>
            </a:r>
            <a:endParaRPr lang="en-US" dirty="0"/>
          </a:p>
          <a:p>
            <a:pPr lvl="1">
              <a:buFont typeface="Courier New" panose="020B0604020202020204" pitchFamily="34" charset="0"/>
              <a:buChar char="o"/>
            </a:pPr>
            <a:r>
              <a:rPr lang="en-US" dirty="0">
                <a:latin typeface="Georgia"/>
              </a:rPr>
              <a:t>Non-existing API parameters </a:t>
            </a:r>
          </a:p>
          <a:p>
            <a:r>
              <a:rPr lang="en-US" dirty="0">
                <a:latin typeface="Georgia"/>
              </a:rPr>
              <a:t>Out-of-date or generic information</a:t>
            </a:r>
            <a:endParaRPr lang="en-US" dirty="0"/>
          </a:p>
          <a:p>
            <a:pPr lvl="1">
              <a:buFont typeface="Courier New" panose="020B0604020202020204" pitchFamily="34" charset="0"/>
              <a:buChar char="o"/>
            </a:pPr>
            <a:r>
              <a:rPr lang="en-US" dirty="0">
                <a:latin typeface="Georgia"/>
              </a:rPr>
              <a:t>Suggestions based on deprecated APIs</a:t>
            </a:r>
            <a:endParaRPr lang="en-US" dirty="0"/>
          </a:p>
          <a:p>
            <a:r>
              <a:rPr lang="en-US" dirty="0">
                <a:latin typeface="Georgia"/>
              </a:rPr>
              <a:t>Domain specific terminology</a:t>
            </a:r>
          </a:p>
          <a:p>
            <a:pPr lvl="1">
              <a:buFont typeface="Courier New" panose="020B0604020202020204" pitchFamily="34" charset="0"/>
              <a:buChar char="o"/>
            </a:pPr>
            <a:r>
              <a:rPr lang="en-US" dirty="0">
                <a:latin typeface="Georgia"/>
              </a:rPr>
              <a:t>Proprietary datasets</a:t>
            </a:r>
            <a:endParaRPr lang="en-US" dirty="0"/>
          </a:p>
          <a:p>
            <a:endParaRPr lang="en-US"/>
          </a:p>
        </p:txBody>
      </p:sp>
      <p:pic>
        <p:nvPicPr>
          <p:cNvPr id="4" name="Picture 3" descr="Glue in Pizza? Eat Rocks? Google's AI Search Is Mocked for Bizarre Answers  - CNET">
            <a:extLst>
              <a:ext uri="{FF2B5EF4-FFF2-40B4-BE49-F238E27FC236}">
                <a16:creationId xmlns:a16="http://schemas.microsoft.com/office/drawing/2014/main" id="{551A5B2A-969B-9444-26AD-A4B5BFB36C1B}"/>
              </a:ext>
            </a:extLst>
          </p:cNvPr>
          <p:cNvPicPr>
            <a:picLocks noChangeAspect="1"/>
          </p:cNvPicPr>
          <p:nvPr/>
        </p:nvPicPr>
        <p:blipFill>
          <a:blip r:embed="rId3"/>
          <a:stretch>
            <a:fillRect/>
          </a:stretch>
        </p:blipFill>
        <p:spPr>
          <a:xfrm>
            <a:off x="8307066" y="61854"/>
            <a:ext cx="3800255" cy="6731321"/>
          </a:xfrm>
          <a:prstGeom prst="rect">
            <a:avLst/>
          </a:prstGeom>
        </p:spPr>
      </p:pic>
    </p:spTree>
    <p:extLst>
      <p:ext uri="{BB962C8B-B14F-4D97-AF65-F5344CB8AC3E}">
        <p14:creationId xmlns:p14="http://schemas.microsoft.com/office/powerpoint/2010/main" val="198332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FB75-139E-32D3-5FA2-0368F08FBCFA}"/>
              </a:ext>
            </a:extLst>
          </p:cNvPr>
          <p:cNvSpPr>
            <a:spLocks noGrp="1"/>
          </p:cNvSpPr>
          <p:nvPr>
            <p:ph type="title"/>
          </p:nvPr>
        </p:nvSpPr>
        <p:spPr>
          <a:xfrm>
            <a:off x="723181" y="365125"/>
            <a:ext cx="11061939" cy="1339940"/>
          </a:xfrm>
        </p:spPr>
        <p:txBody>
          <a:bodyPr/>
          <a:lstStyle/>
          <a:p>
            <a:r>
              <a:rPr lang="en-US" i="1" dirty="0">
                <a:latin typeface="Georgia"/>
              </a:rPr>
              <a:t>Apple Intelligence</a:t>
            </a:r>
            <a:r>
              <a:rPr lang="en-US" dirty="0">
                <a:latin typeface="Georgia"/>
              </a:rPr>
              <a:t> </a:t>
            </a:r>
            <a:r>
              <a:rPr lang="en-US" strike="sngStrike" dirty="0" err="1">
                <a:latin typeface="Georgia"/>
              </a:rPr>
              <a:t>devs</a:t>
            </a:r>
            <a:r>
              <a:rPr lang="en-US" dirty="0">
                <a:latin typeface="Georgia"/>
              </a:rPr>
              <a:t> legal solution</a:t>
            </a:r>
            <a:endParaRPr lang="en-US" dirty="0"/>
          </a:p>
        </p:txBody>
      </p:sp>
      <p:pic>
        <p:nvPicPr>
          <p:cNvPr id="8" name="Content Placeholder 7" descr="A screenshot of a computer code&#10;&#10;Description automatically generated">
            <a:extLst>
              <a:ext uri="{FF2B5EF4-FFF2-40B4-BE49-F238E27FC236}">
                <a16:creationId xmlns:a16="http://schemas.microsoft.com/office/drawing/2014/main" id="{D6FA3B71-3B16-DCCC-253E-0245FC005075}"/>
              </a:ext>
            </a:extLst>
          </p:cNvPr>
          <p:cNvPicPr>
            <a:picLocks noGrp="1" noChangeAspect="1"/>
          </p:cNvPicPr>
          <p:nvPr>
            <p:ph idx="1"/>
          </p:nvPr>
        </p:nvPicPr>
        <p:blipFill>
          <a:blip r:embed="rId2"/>
          <a:stretch>
            <a:fillRect/>
          </a:stretch>
        </p:blipFill>
        <p:spPr>
          <a:xfrm>
            <a:off x="1631605" y="1963358"/>
            <a:ext cx="8939833" cy="3612045"/>
          </a:xfrm>
        </p:spPr>
      </p:pic>
      <p:sp>
        <p:nvSpPr>
          <p:cNvPr id="3" name="TextBox 2">
            <a:extLst>
              <a:ext uri="{FF2B5EF4-FFF2-40B4-BE49-F238E27FC236}">
                <a16:creationId xmlns:a16="http://schemas.microsoft.com/office/drawing/2014/main" id="{448BCBA9-8904-C3B1-F2AE-669A159056D2}"/>
              </a:ext>
            </a:extLst>
          </p:cNvPr>
          <p:cNvSpPr txBox="1"/>
          <p:nvPr/>
        </p:nvSpPr>
        <p:spPr>
          <a:xfrm>
            <a:off x="1634289" y="5574632"/>
            <a:ext cx="89334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eorgia"/>
              </a:rPr>
              <a:t>Source: </a:t>
            </a:r>
            <a:r>
              <a:rPr lang="en-US">
                <a:ea typeface="+mn-lt"/>
                <a:cs typeface="+mn-lt"/>
                <a:hlinkClick r:id="rId3"/>
              </a:rPr>
              <a:t>https://www.theverge.com/2024/8/5/24213861/apple-intelligence-instructions-macos-15-1-sequoia-beta</a:t>
            </a:r>
            <a:endParaRPr lang="en-US">
              <a:latin typeface="Georgia"/>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2A1BA91-2EAA-9FB3-1397-05DDF05126E0}"/>
                  </a:ext>
                </a:extLst>
              </p14:cNvPr>
              <p14:cNvContentPartPr/>
              <p14:nvPr/>
            </p14:nvContentPartPr>
            <p14:xfrm>
              <a:off x="6617877" y="4258677"/>
              <a:ext cx="2960702" cy="14350"/>
            </p14:xfrm>
          </p:contentPart>
        </mc:Choice>
        <mc:Fallback xmlns="">
          <p:pic>
            <p:nvPicPr>
              <p:cNvPr id="5" name="Ink 4">
                <a:extLst>
                  <a:ext uri="{FF2B5EF4-FFF2-40B4-BE49-F238E27FC236}">
                    <a16:creationId xmlns:a16="http://schemas.microsoft.com/office/drawing/2014/main" id="{52A1BA91-2EAA-9FB3-1397-05DDF05126E0}"/>
                  </a:ext>
                </a:extLst>
              </p:cNvPr>
              <p:cNvPicPr/>
              <p:nvPr/>
            </p:nvPicPr>
            <p:blipFill>
              <a:blip r:embed="rId5"/>
              <a:stretch>
                <a:fillRect/>
              </a:stretch>
            </p:blipFill>
            <p:spPr>
              <a:xfrm>
                <a:off x="6599879" y="4241177"/>
                <a:ext cx="2996338" cy="4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67715DF-DF19-B283-70B9-6E1ACA0988A3}"/>
                  </a:ext>
                </a:extLst>
              </p14:cNvPr>
              <p14:cNvContentPartPr/>
              <p14:nvPr/>
            </p14:nvContentPartPr>
            <p14:xfrm>
              <a:off x="9898793" y="4246111"/>
              <a:ext cx="275156" cy="10026"/>
            </p14:xfrm>
          </p:contentPart>
        </mc:Choice>
        <mc:Fallback xmlns="">
          <p:pic>
            <p:nvPicPr>
              <p:cNvPr id="6" name="Ink 5">
                <a:extLst>
                  <a:ext uri="{FF2B5EF4-FFF2-40B4-BE49-F238E27FC236}">
                    <a16:creationId xmlns:a16="http://schemas.microsoft.com/office/drawing/2014/main" id="{167715DF-DF19-B283-70B9-6E1ACA0988A3}"/>
                  </a:ext>
                </a:extLst>
              </p:cNvPr>
              <p:cNvPicPr/>
              <p:nvPr/>
            </p:nvPicPr>
            <p:blipFill>
              <a:blip r:embed="rId7"/>
              <a:stretch>
                <a:fillRect/>
              </a:stretch>
            </p:blipFill>
            <p:spPr>
              <a:xfrm>
                <a:off x="9880809" y="4190411"/>
                <a:ext cx="310764" cy="1203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0774977-1E3F-A5DA-8B48-7E7E0359F52D}"/>
                  </a:ext>
                </a:extLst>
              </p14:cNvPr>
              <p14:cNvContentPartPr/>
              <p14:nvPr/>
            </p14:nvContentPartPr>
            <p14:xfrm>
              <a:off x="2017443" y="4651742"/>
              <a:ext cx="3545632" cy="11278"/>
            </p14:xfrm>
          </p:contentPart>
        </mc:Choice>
        <mc:Fallback xmlns="">
          <p:pic>
            <p:nvPicPr>
              <p:cNvPr id="7" name="Ink 6">
                <a:extLst>
                  <a:ext uri="{FF2B5EF4-FFF2-40B4-BE49-F238E27FC236}">
                    <a16:creationId xmlns:a16="http://schemas.microsoft.com/office/drawing/2014/main" id="{F0774977-1E3F-A5DA-8B48-7E7E0359F52D}"/>
                  </a:ext>
                </a:extLst>
              </p:cNvPr>
              <p:cNvPicPr/>
              <p:nvPr/>
            </p:nvPicPr>
            <p:blipFill>
              <a:blip r:embed="rId9"/>
              <a:stretch>
                <a:fillRect/>
              </a:stretch>
            </p:blipFill>
            <p:spPr>
              <a:xfrm>
                <a:off x="1999445" y="4634654"/>
                <a:ext cx="3581268" cy="451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B919AC4-F718-F21D-9D4E-655EE467C285}"/>
                  </a:ext>
                </a:extLst>
              </p14:cNvPr>
              <p14:cNvContentPartPr/>
              <p14:nvPr/>
            </p14:nvContentPartPr>
            <p14:xfrm>
              <a:off x="5567698" y="4658359"/>
              <a:ext cx="1637677" cy="10374"/>
            </p14:xfrm>
          </p:contentPart>
        </mc:Choice>
        <mc:Fallback xmlns="">
          <p:pic>
            <p:nvPicPr>
              <p:cNvPr id="9" name="Ink 8">
                <a:extLst>
                  <a:ext uri="{FF2B5EF4-FFF2-40B4-BE49-F238E27FC236}">
                    <a16:creationId xmlns:a16="http://schemas.microsoft.com/office/drawing/2014/main" id="{BB919AC4-F718-F21D-9D4E-655EE467C285}"/>
                  </a:ext>
                </a:extLst>
              </p:cNvPr>
              <p:cNvPicPr/>
              <p:nvPr/>
            </p:nvPicPr>
            <p:blipFill>
              <a:blip r:embed="rId11"/>
              <a:stretch>
                <a:fillRect/>
              </a:stretch>
            </p:blipFill>
            <p:spPr>
              <a:xfrm>
                <a:off x="5549702" y="4641069"/>
                <a:ext cx="1673310" cy="44608"/>
              </a:xfrm>
              <a:prstGeom prst="rect">
                <a:avLst/>
              </a:prstGeom>
            </p:spPr>
          </p:pic>
        </mc:Fallback>
      </mc:AlternateContent>
    </p:spTree>
    <p:extLst>
      <p:ext uri="{BB962C8B-B14F-4D97-AF65-F5344CB8AC3E}">
        <p14:creationId xmlns:p14="http://schemas.microsoft.com/office/powerpoint/2010/main" val="267087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2680-733C-AD86-C6CD-EA8C05012FCE}"/>
              </a:ext>
            </a:extLst>
          </p:cNvPr>
          <p:cNvSpPr>
            <a:spLocks noGrp="1"/>
          </p:cNvSpPr>
          <p:nvPr>
            <p:ph type="title"/>
          </p:nvPr>
        </p:nvSpPr>
        <p:spPr/>
        <p:txBody>
          <a:bodyPr/>
          <a:lstStyle/>
          <a:p>
            <a:r>
              <a:rPr lang="en-US">
                <a:latin typeface="Georgia"/>
              </a:rPr>
              <a:t>Retrieval-Augmented Generation (RAG)</a:t>
            </a:r>
            <a:endParaRPr lang="en-US"/>
          </a:p>
        </p:txBody>
      </p:sp>
      <p:sp>
        <p:nvSpPr>
          <p:cNvPr id="3" name="Content Placeholder 2">
            <a:extLst>
              <a:ext uri="{FF2B5EF4-FFF2-40B4-BE49-F238E27FC236}">
                <a16:creationId xmlns:a16="http://schemas.microsoft.com/office/drawing/2014/main" id="{6CBC5C11-034B-B624-09EC-135C0782CB25}"/>
              </a:ext>
            </a:extLst>
          </p:cNvPr>
          <p:cNvSpPr>
            <a:spLocks noGrp="1"/>
          </p:cNvSpPr>
          <p:nvPr>
            <p:ph idx="1"/>
          </p:nvPr>
        </p:nvSpPr>
        <p:spPr>
          <a:xfrm>
            <a:off x="838200" y="1689226"/>
            <a:ext cx="6415140" cy="4432653"/>
          </a:xfrm>
        </p:spPr>
        <p:txBody>
          <a:bodyPr vert="horz" lIns="91440" tIns="45720" rIns="91440" bIns="45720" rtlCol="0" anchor="t">
            <a:normAutofit/>
          </a:bodyPr>
          <a:lstStyle/>
          <a:p>
            <a:r>
              <a:rPr lang="en-US" i="1" dirty="0">
                <a:latin typeface="Georgia"/>
              </a:rPr>
              <a:t>Automating </a:t>
            </a:r>
            <a:r>
              <a:rPr lang="en-US" dirty="0">
                <a:latin typeface="Georgia"/>
              </a:rPr>
              <a:t>in-context learning</a:t>
            </a:r>
          </a:p>
          <a:p>
            <a:r>
              <a:rPr lang="en-US" dirty="0">
                <a:latin typeface="Georgia"/>
              </a:rPr>
              <a:t>Access to up-to-date information without retraining the model.</a:t>
            </a:r>
            <a:endParaRPr lang="en-US" dirty="0"/>
          </a:p>
          <a:p>
            <a:r>
              <a:rPr lang="en-US" dirty="0">
                <a:latin typeface="Georgia"/>
              </a:rPr>
              <a:t>Reduced compute and memory requirements since only relevant documents are fetched.</a:t>
            </a:r>
          </a:p>
          <a:p>
            <a:r>
              <a:rPr lang="en-US" dirty="0">
                <a:latin typeface="Georgia"/>
              </a:rPr>
              <a:t>Modular system (</a:t>
            </a:r>
            <a:r>
              <a:rPr lang="en-US" dirty="0" err="1">
                <a:latin typeface="Georgia"/>
              </a:rPr>
              <a:t>LLMCompiler</a:t>
            </a:r>
            <a:r>
              <a:rPr lang="en-US" dirty="0">
                <a:latin typeface="Georgia"/>
              </a:rPr>
              <a:t>)</a:t>
            </a:r>
            <a:endParaRPr lang="en-US" dirty="0"/>
          </a:p>
        </p:txBody>
      </p:sp>
      <p:pic>
        <p:nvPicPr>
          <p:cNvPr id="5" name="Picture 4" descr="A person pointing at a computer screen&#10;&#10;Description automatically generated">
            <a:extLst>
              <a:ext uri="{FF2B5EF4-FFF2-40B4-BE49-F238E27FC236}">
                <a16:creationId xmlns:a16="http://schemas.microsoft.com/office/drawing/2014/main" id="{C21EF5F5-318A-920A-DECD-359801608ACC}"/>
              </a:ext>
            </a:extLst>
          </p:cNvPr>
          <p:cNvPicPr>
            <a:picLocks noChangeAspect="1"/>
          </p:cNvPicPr>
          <p:nvPr/>
        </p:nvPicPr>
        <p:blipFill>
          <a:blip r:embed="rId3"/>
          <a:stretch>
            <a:fillRect/>
          </a:stretch>
        </p:blipFill>
        <p:spPr>
          <a:xfrm>
            <a:off x="6884968" y="1435892"/>
            <a:ext cx="4645445" cy="4654625"/>
          </a:xfrm>
          <a:prstGeom prst="rect">
            <a:avLst/>
          </a:prstGeom>
        </p:spPr>
      </p:pic>
      <p:sp>
        <p:nvSpPr>
          <p:cNvPr id="7" name="TextBox 6">
            <a:extLst>
              <a:ext uri="{FF2B5EF4-FFF2-40B4-BE49-F238E27FC236}">
                <a16:creationId xmlns:a16="http://schemas.microsoft.com/office/drawing/2014/main" id="{207D22D9-A31F-893C-4706-19BA0447BA07}"/>
              </a:ext>
            </a:extLst>
          </p:cNvPr>
          <p:cNvSpPr txBox="1"/>
          <p:nvPr/>
        </p:nvSpPr>
        <p:spPr>
          <a:xfrm>
            <a:off x="6884666" y="6088098"/>
            <a:ext cx="4645444"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500">
                <a:latin typeface="Georgia"/>
              </a:rPr>
              <a:t>Prompt: Generate a picture of Albert Einstein and Ernest Hemingway working together in a futuristic office.</a:t>
            </a:r>
            <a:endParaRPr lang="en-US"/>
          </a:p>
        </p:txBody>
      </p:sp>
    </p:spTree>
    <p:extLst>
      <p:ext uri="{BB962C8B-B14F-4D97-AF65-F5344CB8AC3E}">
        <p14:creationId xmlns:p14="http://schemas.microsoft.com/office/powerpoint/2010/main" val="4120032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DE37-95E1-ADD4-CBC0-8F1C4B3ABFBA}"/>
              </a:ext>
            </a:extLst>
          </p:cNvPr>
          <p:cNvSpPr>
            <a:spLocks noGrp="1"/>
          </p:cNvSpPr>
          <p:nvPr>
            <p:ph type="title"/>
          </p:nvPr>
        </p:nvSpPr>
        <p:spPr/>
        <p:txBody>
          <a:bodyPr/>
          <a:lstStyle/>
          <a:p>
            <a:r>
              <a:rPr lang="en-US">
                <a:latin typeface="Georgia"/>
              </a:rPr>
              <a:t>Enterprise applications</a:t>
            </a:r>
            <a:endParaRPr lang="en-US"/>
          </a:p>
        </p:txBody>
      </p:sp>
      <p:sp>
        <p:nvSpPr>
          <p:cNvPr id="3" name="Content Placeholder 2">
            <a:extLst>
              <a:ext uri="{FF2B5EF4-FFF2-40B4-BE49-F238E27FC236}">
                <a16:creationId xmlns:a16="http://schemas.microsoft.com/office/drawing/2014/main" id="{5C983F6A-CFA3-A901-4AA2-A42AC34F8847}"/>
              </a:ext>
            </a:extLst>
          </p:cNvPr>
          <p:cNvSpPr>
            <a:spLocks noGrp="1"/>
          </p:cNvSpPr>
          <p:nvPr>
            <p:ph idx="1"/>
          </p:nvPr>
        </p:nvSpPr>
        <p:spPr/>
        <p:txBody>
          <a:bodyPr vert="horz" lIns="91440" tIns="45720" rIns="91440" bIns="45720" rtlCol="0" anchor="t">
            <a:normAutofit/>
          </a:bodyPr>
          <a:lstStyle/>
          <a:p>
            <a:r>
              <a:rPr lang="en-US">
                <a:latin typeface="Georgia"/>
              </a:rPr>
              <a:t>Proprietary company search (training, onboarding, research)</a:t>
            </a:r>
            <a:endParaRPr lang="en-US"/>
          </a:p>
          <a:p>
            <a:pPr lvl="1">
              <a:buFont typeface="Courier New" panose="020B0604020202020204" pitchFamily="34" charset="0"/>
              <a:buChar char="o"/>
            </a:pPr>
            <a:r>
              <a:rPr lang="en-US">
                <a:latin typeface="Georgia"/>
              </a:rPr>
              <a:t>What is the password policy?</a:t>
            </a:r>
          </a:p>
          <a:p>
            <a:pPr lvl="1">
              <a:buFont typeface="Courier New" panose="020B0604020202020204" pitchFamily="34" charset="0"/>
              <a:buChar char="o"/>
            </a:pPr>
            <a:r>
              <a:rPr lang="en-US">
                <a:latin typeface="Georgia"/>
              </a:rPr>
              <a:t>What is the group in charge of X?</a:t>
            </a:r>
          </a:p>
          <a:p>
            <a:pPr lvl="1">
              <a:buFont typeface="Courier New" panose="020B0604020202020204" pitchFamily="34" charset="0"/>
              <a:buChar char="o"/>
            </a:pPr>
            <a:r>
              <a:rPr lang="en-US">
                <a:latin typeface="Georgia"/>
              </a:rPr>
              <a:t>What policy covers Y?</a:t>
            </a:r>
          </a:p>
          <a:p>
            <a:r>
              <a:rPr lang="en-US">
                <a:latin typeface="Georgia"/>
              </a:rPr>
              <a:t>Customer support chatbots</a:t>
            </a:r>
          </a:p>
          <a:p>
            <a:r>
              <a:rPr lang="en-US">
                <a:latin typeface="Georgia"/>
              </a:rPr>
              <a:t>Inventory Management (natural language to DB query)</a:t>
            </a:r>
          </a:p>
          <a:p>
            <a:pPr marL="0" indent="0">
              <a:buNone/>
            </a:pPr>
            <a:endParaRPr lang="en-US">
              <a:latin typeface="Georgia"/>
            </a:endParaRPr>
          </a:p>
        </p:txBody>
      </p:sp>
    </p:spTree>
    <p:extLst>
      <p:ext uri="{BB962C8B-B14F-4D97-AF65-F5344CB8AC3E}">
        <p14:creationId xmlns:p14="http://schemas.microsoft.com/office/powerpoint/2010/main" val="419232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mo time - Rainbow SpongeBob Meme Generator">
            <a:extLst>
              <a:ext uri="{FF2B5EF4-FFF2-40B4-BE49-F238E27FC236}">
                <a16:creationId xmlns:a16="http://schemas.microsoft.com/office/drawing/2014/main" id="{8AF72455-9626-6E17-26E8-E790E975D87E}"/>
              </a:ext>
            </a:extLst>
          </p:cNvPr>
          <p:cNvPicPr>
            <a:picLocks noChangeAspect="1"/>
          </p:cNvPicPr>
          <p:nvPr/>
        </p:nvPicPr>
        <p:blipFill>
          <a:blip r:embed="rId2"/>
          <a:stretch>
            <a:fillRect/>
          </a:stretch>
        </p:blipFill>
        <p:spPr>
          <a:xfrm>
            <a:off x="2671068" y="601842"/>
            <a:ext cx="6850614" cy="5651830"/>
          </a:xfrm>
          <a:prstGeom prst="rect">
            <a:avLst/>
          </a:prstGeom>
        </p:spPr>
      </p:pic>
      <p:sp>
        <p:nvSpPr>
          <p:cNvPr id="7" name="TextBox 6">
            <a:extLst>
              <a:ext uri="{FF2B5EF4-FFF2-40B4-BE49-F238E27FC236}">
                <a16:creationId xmlns:a16="http://schemas.microsoft.com/office/drawing/2014/main" id="{04B6ACBD-91A3-81F6-ED11-CE94FCAFDA40}"/>
              </a:ext>
            </a:extLst>
          </p:cNvPr>
          <p:cNvSpPr txBox="1"/>
          <p:nvPr/>
        </p:nvSpPr>
        <p:spPr>
          <a:xfrm>
            <a:off x="2670340" y="6427407"/>
            <a:ext cx="67056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latin typeface="Georgia"/>
                <a:ea typeface="+mn-lt"/>
                <a:cs typeface="+mn-lt"/>
              </a:rPr>
              <a:t>Presented code available on </a:t>
            </a:r>
            <a:r>
              <a:rPr lang="en-US" sz="2200">
                <a:latin typeface="Georgia"/>
                <a:ea typeface="+mn-lt"/>
                <a:cs typeface="+mn-lt"/>
                <a:hlinkClick r:id="rId3"/>
              </a:rPr>
              <a:t>https://sc-ai.net</a:t>
            </a:r>
            <a:endParaRPr lang="en-US" sz="2200">
              <a:latin typeface="Georgia"/>
            </a:endParaRPr>
          </a:p>
        </p:txBody>
      </p:sp>
    </p:spTree>
    <p:extLst>
      <p:ext uri="{BB962C8B-B14F-4D97-AF65-F5344CB8AC3E}">
        <p14:creationId xmlns:p14="http://schemas.microsoft.com/office/powerpoint/2010/main" val="992248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AB4E-C926-A273-8493-403D2F8176A3}"/>
              </a:ext>
            </a:extLst>
          </p:cNvPr>
          <p:cNvSpPr>
            <a:spLocks noGrp="1"/>
          </p:cNvSpPr>
          <p:nvPr>
            <p:ph type="title"/>
          </p:nvPr>
        </p:nvSpPr>
        <p:spPr/>
        <p:txBody>
          <a:bodyPr/>
          <a:lstStyle/>
          <a:p>
            <a:r>
              <a:rPr lang="en-US">
                <a:latin typeface="Georgia"/>
              </a:rPr>
              <a:t>Latest research &amp; optimization</a:t>
            </a:r>
            <a:endParaRPr lang="en-US"/>
          </a:p>
        </p:txBody>
      </p:sp>
      <p:pic>
        <p:nvPicPr>
          <p:cNvPr id="6" name="Picture 5" descr="architecture diagram showing retrieval-augmented generation process ">
            <a:extLst>
              <a:ext uri="{FF2B5EF4-FFF2-40B4-BE49-F238E27FC236}">
                <a16:creationId xmlns:a16="http://schemas.microsoft.com/office/drawing/2014/main" id="{1F02E5F3-45EA-B944-7F85-ECCA0B9E0F01}"/>
              </a:ext>
            </a:extLst>
          </p:cNvPr>
          <p:cNvPicPr>
            <a:picLocks noChangeAspect="1"/>
          </p:cNvPicPr>
          <p:nvPr/>
        </p:nvPicPr>
        <p:blipFill>
          <a:blip r:embed="rId3"/>
          <a:stretch>
            <a:fillRect/>
          </a:stretch>
        </p:blipFill>
        <p:spPr>
          <a:xfrm>
            <a:off x="5578747" y="1355553"/>
            <a:ext cx="6430438" cy="4823756"/>
          </a:xfrm>
          <a:prstGeom prst="rect">
            <a:avLst/>
          </a:prstGeom>
        </p:spPr>
      </p:pic>
      <p:sp>
        <p:nvSpPr>
          <p:cNvPr id="8" name="Content Placeholder 2">
            <a:extLst>
              <a:ext uri="{FF2B5EF4-FFF2-40B4-BE49-F238E27FC236}">
                <a16:creationId xmlns:a16="http://schemas.microsoft.com/office/drawing/2014/main" id="{20A6F657-DA05-6BCD-0DB8-C8E2B7254116}"/>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latin typeface="Georgia"/>
              </a:rPr>
              <a:t>Chunking strategy</a:t>
            </a:r>
          </a:p>
          <a:p>
            <a:r>
              <a:rPr lang="en-US" dirty="0">
                <a:latin typeface="Georgia"/>
              </a:rPr>
              <a:t>Self-Query</a:t>
            </a:r>
            <a:endParaRPr lang="en-US" dirty="0"/>
          </a:p>
          <a:p>
            <a:r>
              <a:rPr lang="en-US" dirty="0">
                <a:latin typeface="Georgia"/>
              </a:rPr>
              <a:t>Query Expansion</a:t>
            </a:r>
            <a:endParaRPr lang="en-US" dirty="0"/>
          </a:p>
          <a:p>
            <a:r>
              <a:rPr lang="en-US" dirty="0">
                <a:latin typeface="Georgia"/>
              </a:rPr>
              <a:t>Hybrid Search</a:t>
            </a:r>
          </a:p>
          <a:p>
            <a:r>
              <a:rPr lang="en-US" dirty="0" err="1">
                <a:latin typeface="Georgia"/>
              </a:rPr>
              <a:t>Rerank</a:t>
            </a:r>
          </a:p>
          <a:p>
            <a:pPr>
              <a:buFont typeface="Arial"/>
              <a:buChar char="•"/>
            </a:pPr>
            <a:endParaRPr lang="en-US" sz="2000"/>
          </a:p>
        </p:txBody>
      </p:sp>
      <p:sp>
        <p:nvSpPr>
          <p:cNvPr id="9" name="TextBox 8">
            <a:extLst>
              <a:ext uri="{FF2B5EF4-FFF2-40B4-BE49-F238E27FC236}">
                <a16:creationId xmlns:a16="http://schemas.microsoft.com/office/drawing/2014/main" id="{DE2D1257-B917-8A55-3B11-23F571181EDE}"/>
              </a:ext>
            </a:extLst>
          </p:cNvPr>
          <p:cNvSpPr txBox="1"/>
          <p:nvPr/>
        </p:nvSpPr>
        <p:spPr>
          <a:xfrm>
            <a:off x="5666737" y="6180850"/>
            <a:ext cx="61817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Georgia"/>
              </a:rPr>
              <a:t>Image from </a:t>
            </a:r>
            <a:r>
              <a:rPr lang="en-US" sz="1400">
                <a:latin typeface="Georgia"/>
                <a:ea typeface="+mn-lt"/>
                <a:cs typeface="+mn-lt"/>
              </a:rPr>
              <a:t>https://www.comet.com/site/blog/advanced-rag-algorithms-optimize-retrieval/</a:t>
            </a:r>
            <a:endParaRPr lang="en-US" sz="1400">
              <a:latin typeface="Georgia"/>
            </a:endParaRPr>
          </a:p>
        </p:txBody>
      </p:sp>
    </p:spTree>
    <p:extLst>
      <p:ext uri="{BB962C8B-B14F-4D97-AF65-F5344CB8AC3E}">
        <p14:creationId xmlns:p14="http://schemas.microsoft.com/office/powerpoint/2010/main" val="377698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E9F9-5174-8F04-A038-868E4E813353}"/>
              </a:ext>
            </a:extLst>
          </p:cNvPr>
          <p:cNvSpPr>
            <a:spLocks noGrp="1"/>
          </p:cNvSpPr>
          <p:nvPr>
            <p:ph type="title"/>
          </p:nvPr>
        </p:nvSpPr>
        <p:spPr/>
        <p:txBody>
          <a:bodyPr/>
          <a:lstStyle/>
          <a:p>
            <a:r>
              <a:rPr lang="en-US">
                <a:latin typeface="Georgia"/>
              </a:rPr>
              <a:t>Latest research &amp; optimization</a:t>
            </a:r>
            <a:endParaRPr lang="en-US"/>
          </a:p>
        </p:txBody>
      </p:sp>
      <p:sp>
        <p:nvSpPr>
          <p:cNvPr id="3" name="Content Placeholder 2">
            <a:extLst>
              <a:ext uri="{FF2B5EF4-FFF2-40B4-BE49-F238E27FC236}">
                <a16:creationId xmlns:a16="http://schemas.microsoft.com/office/drawing/2014/main" id="{B8147FE3-455D-526C-AA1B-3C860FAB73E2}"/>
              </a:ext>
            </a:extLst>
          </p:cNvPr>
          <p:cNvSpPr>
            <a:spLocks noGrp="1"/>
          </p:cNvSpPr>
          <p:nvPr>
            <p:ph idx="1"/>
          </p:nvPr>
        </p:nvSpPr>
        <p:spPr>
          <a:xfrm>
            <a:off x="912829" y="1688151"/>
            <a:ext cx="5181600" cy="4398472"/>
          </a:xfrm>
        </p:spPr>
        <p:txBody>
          <a:bodyPr vert="horz" lIns="91440" tIns="45720" rIns="91440" bIns="45720" rtlCol="0" anchor="t">
            <a:normAutofit fontScale="92500"/>
          </a:bodyPr>
          <a:lstStyle/>
          <a:p>
            <a:pPr marL="0" indent="0">
              <a:buNone/>
            </a:pPr>
            <a:r>
              <a:rPr lang="en-US" sz="2400">
                <a:solidFill>
                  <a:srgbClr val="242424"/>
                </a:solidFill>
                <a:latin typeface="Georgia"/>
              </a:rPr>
              <a:t>Hierarchical Indexing:</a:t>
            </a:r>
            <a:endParaRPr lang="en-US"/>
          </a:p>
          <a:p>
            <a:pPr marL="285750" indent="-285750"/>
            <a:r>
              <a:rPr lang="en-US" sz="2400">
                <a:solidFill>
                  <a:srgbClr val="242424"/>
                </a:solidFill>
                <a:latin typeface="Georgia"/>
              </a:rPr>
              <a:t>Datasets</a:t>
            </a:r>
          </a:p>
          <a:p>
            <a:pPr marL="742950" lvl="1" indent="-285750">
              <a:buFont typeface="Courier New" panose="020B0604020202020204" pitchFamily="34" charset="0"/>
              <a:buChar char="o"/>
            </a:pPr>
            <a:r>
              <a:rPr lang="en-US">
                <a:solidFill>
                  <a:srgbClr val="242424"/>
                </a:solidFill>
                <a:latin typeface="Georgia"/>
              </a:rPr>
              <a:t>Types of documents</a:t>
            </a:r>
          </a:p>
          <a:p>
            <a:pPr marL="1200150" lvl="2" indent="-285750">
              <a:buFont typeface="Wingdings" panose="020B0604020202020204" pitchFamily="34" charset="0"/>
              <a:buChar char="§"/>
            </a:pPr>
            <a:r>
              <a:rPr lang="en-US" sz="2400">
                <a:solidFill>
                  <a:srgbClr val="242424"/>
                </a:solidFill>
                <a:latin typeface="Georgia"/>
              </a:rPr>
              <a:t>Headings</a:t>
            </a:r>
          </a:p>
          <a:p>
            <a:pPr marL="1657350" lvl="3" indent="-285750"/>
            <a:r>
              <a:rPr lang="en-US" sz="2400">
                <a:solidFill>
                  <a:srgbClr val="242424"/>
                </a:solidFill>
                <a:latin typeface="Georgia"/>
              </a:rPr>
              <a:t>Paragraphs</a:t>
            </a:r>
          </a:p>
          <a:p>
            <a:pPr marL="2114550" lvl="4" indent="-285750">
              <a:buFont typeface="Courier New" panose="020B0604020202020204" pitchFamily="34" charset="0"/>
              <a:buChar char="o"/>
            </a:pPr>
            <a:r>
              <a:rPr lang="en-US" sz="2400">
                <a:solidFill>
                  <a:srgbClr val="242424"/>
                </a:solidFill>
                <a:latin typeface="Georgia"/>
              </a:rPr>
              <a:t>Chunks</a:t>
            </a:r>
          </a:p>
          <a:p>
            <a:pPr marL="0" indent="0">
              <a:buNone/>
            </a:pPr>
            <a:endParaRPr lang="en-US" sz="3400">
              <a:solidFill>
                <a:srgbClr val="242424"/>
              </a:solidFill>
              <a:latin typeface="Georgia"/>
            </a:endParaRPr>
          </a:p>
          <a:p>
            <a:pPr marL="0" indent="0">
              <a:buNone/>
            </a:pPr>
            <a:endParaRPr lang="en-US" sz="3400">
              <a:solidFill>
                <a:srgbClr val="242424"/>
              </a:solidFill>
              <a:latin typeface="Georgia"/>
            </a:endParaRPr>
          </a:p>
          <a:p>
            <a:pPr marL="0" indent="0">
              <a:buNone/>
            </a:pPr>
            <a:r>
              <a:rPr lang="en-US" sz="3400">
                <a:solidFill>
                  <a:srgbClr val="242424"/>
                </a:solidFill>
                <a:latin typeface="Georgia"/>
              </a:rPr>
              <a:t>Faster query and possibility to increase the context.</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BC5CEAF0-5839-B480-4997-CAF0EE2DD44E}"/>
                  </a:ext>
                </a:extLst>
              </p14:cNvPr>
              <p14:cNvContentPartPr/>
              <p14:nvPr/>
            </p14:nvContentPartPr>
            <p14:xfrm>
              <a:off x="5697870" y="3330120"/>
              <a:ext cx="1731836" cy="899378"/>
            </p14:xfrm>
          </p:contentPart>
        </mc:Choice>
        <mc:Fallback>
          <p:pic>
            <p:nvPicPr>
              <p:cNvPr id="8" name="Ink 7">
                <a:extLst>
                  <a:ext uri="{FF2B5EF4-FFF2-40B4-BE49-F238E27FC236}">
                    <a16:creationId xmlns:a16="http://schemas.microsoft.com/office/drawing/2014/main" id="{BC5CEAF0-5839-B480-4997-CAF0EE2DD44E}"/>
                  </a:ext>
                </a:extLst>
              </p:cNvPr>
              <p:cNvPicPr/>
              <p:nvPr/>
            </p:nvPicPr>
            <p:blipFill>
              <a:blip r:embed="rId3"/>
              <a:stretch>
                <a:fillRect/>
              </a:stretch>
            </p:blipFill>
            <p:spPr>
              <a:xfrm>
                <a:off x="5679875" y="3312125"/>
                <a:ext cx="1767466" cy="93500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D469B777-A023-55D1-5DD0-933D625CC4B0}"/>
                  </a:ext>
                </a:extLst>
              </p14:cNvPr>
              <p14:cNvContentPartPr/>
              <p14:nvPr/>
            </p14:nvContentPartPr>
            <p14:xfrm>
              <a:off x="7431280" y="3524391"/>
              <a:ext cx="473294" cy="111025"/>
            </p14:xfrm>
          </p:contentPart>
        </mc:Choice>
        <mc:Fallback>
          <p:pic>
            <p:nvPicPr>
              <p:cNvPr id="10" name="Ink 9">
                <a:extLst>
                  <a:ext uri="{FF2B5EF4-FFF2-40B4-BE49-F238E27FC236}">
                    <a16:creationId xmlns:a16="http://schemas.microsoft.com/office/drawing/2014/main" id="{D469B777-A023-55D1-5DD0-933D625CC4B0}"/>
                  </a:ext>
                </a:extLst>
              </p:cNvPr>
              <p:cNvPicPr/>
              <p:nvPr/>
            </p:nvPicPr>
            <p:blipFill>
              <a:blip r:embed="rId5"/>
              <a:stretch>
                <a:fillRect/>
              </a:stretch>
            </p:blipFill>
            <p:spPr>
              <a:xfrm>
                <a:off x="7413284" y="3506484"/>
                <a:ext cx="508926" cy="14648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7E144D36-E1B8-EB67-2CD2-39D7D60FFB4E}"/>
                  </a:ext>
                </a:extLst>
              </p14:cNvPr>
              <p14:cNvContentPartPr/>
              <p14:nvPr/>
            </p14:nvContentPartPr>
            <p14:xfrm>
              <a:off x="7718663" y="3639047"/>
              <a:ext cx="190892" cy="108654"/>
            </p14:xfrm>
          </p:contentPart>
        </mc:Choice>
        <mc:Fallback>
          <p:pic>
            <p:nvPicPr>
              <p:cNvPr id="11" name="Ink 10">
                <a:extLst>
                  <a:ext uri="{FF2B5EF4-FFF2-40B4-BE49-F238E27FC236}">
                    <a16:creationId xmlns:a16="http://schemas.microsoft.com/office/drawing/2014/main" id="{7E144D36-E1B8-EB67-2CD2-39D7D60FFB4E}"/>
                  </a:ext>
                </a:extLst>
              </p:cNvPr>
              <p:cNvPicPr/>
              <p:nvPr/>
            </p:nvPicPr>
            <p:blipFill>
              <a:blip r:embed="rId7"/>
              <a:stretch>
                <a:fillRect/>
              </a:stretch>
            </p:blipFill>
            <p:spPr>
              <a:xfrm>
                <a:off x="7700688" y="3621058"/>
                <a:ext cx="226482" cy="14427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643184F6-16F5-B286-6BF5-E269F06D6B20}"/>
                  </a:ext>
                </a:extLst>
              </p14:cNvPr>
              <p14:cNvContentPartPr/>
              <p14:nvPr/>
            </p14:nvContentPartPr>
            <p14:xfrm>
              <a:off x="8023952" y="2334453"/>
              <a:ext cx="18943" cy="434137"/>
            </p14:xfrm>
          </p:contentPart>
        </mc:Choice>
        <mc:Fallback>
          <p:pic>
            <p:nvPicPr>
              <p:cNvPr id="12" name="Ink 11">
                <a:extLst>
                  <a:ext uri="{FF2B5EF4-FFF2-40B4-BE49-F238E27FC236}">
                    <a16:creationId xmlns:a16="http://schemas.microsoft.com/office/drawing/2014/main" id="{643184F6-16F5-B286-6BF5-E269F06D6B20}"/>
                  </a:ext>
                </a:extLst>
              </p:cNvPr>
              <p:cNvPicPr/>
              <p:nvPr/>
            </p:nvPicPr>
            <p:blipFill>
              <a:blip r:embed="rId9"/>
              <a:stretch>
                <a:fillRect/>
              </a:stretch>
            </p:blipFill>
            <p:spPr>
              <a:xfrm>
                <a:off x="8006081" y="2316469"/>
                <a:ext cx="54327" cy="46974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604B05BA-F012-7DA9-FC34-E7D39586F273}"/>
                  </a:ext>
                </a:extLst>
              </p14:cNvPr>
              <p14:cNvContentPartPr/>
              <p14:nvPr/>
            </p14:nvContentPartPr>
            <p14:xfrm>
              <a:off x="8034877" y="2267142"/>
              <a:ext cx="1396452" cy="501293"/>
            </p14:xfrm>
          </p:contentPart>
        </mc:Choice>
        <mc:Fallback>
          <p:pic>
            <p:nvPicPr>
              <p:cNvPr id="13" name="Ink 12">
                <a:extLst>
                  <a:ext uri="{FF2B5EF4-FFF2-40B4-BE49-F238E27FC236}">
                    <a16:creationId xmlns:a16="http://schemas.microsoft.com/office/drawing/2014/main" id="{604B05BA-F012-7DA9-FC34-E7D39586F273}"/>
                  </a:ext>
                </a:extLst>
              </p:cNvPr>
              <p:cNvPicPr/>
              <p:nvPr/>
            </p:nvPicPr>
            <p:blipFill>
              <a:blip r:embed="rId11"/>
              <a:stretch>
                <a:fillRect/>
              </a:stretch>
            </p:blipFill>
            <p:spPr>
              <a:xfrm>
                <a:off x="8016881" y="2249149"/>
                <a:ext cx="1432083" cy="536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D5FFF5DB-CA27-B907-B3AF-E89B14BD095C}"/>
                  </a:ext>
                </a:extLst>
              </p14:cNvPr>
              <p14:cNvContentPartPr/>
              <p14:nvPr/>
            </p14:nvContentPartPr>
            <p14:xfrm>
              <a:off x="8015452" y="2902915"/>
              <a:ext cx="40937" cy="469198"/>
            </p14:xfrm>
          </p:contentPart>
        </mc:Choice>
        <mc:Fallback>
          <p:pic>
            <p:nvPicPr>
              <p:cNvPr id="14" name="Ink 13">
                <a:extLst>
                  <a:ext uri="{FF2B5EF4-FFF2-40B4-BE49-F238E27FC236}">
                    <a16:creationId xmlns:a16="http://schemas.microsoft.com/office/drawing/2014/main" id="{D5FFF5DB-CA27-B907-B3AF-E89B14BD095C}"/>
                  </a:ext>
                </a:extLst>
              </p:cNvPr>
              <p:cNvPicPr/>
              <p:nvPr/>
            </p:nvPicPr>
            <p:blipFill>
              <a:blip r:embed="rId13"/>
              <a:stretch>
                <a:fillRect/>
              </a:stretch>
            </p:blipFill>
            <p:spPr>
              <a:xfrm>
                <a:off x="7997653" y="2884938"/>
                <a:ext cx="76178" cy="504792"/>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A32E3F94-E3C8-1C79-3E31-02D16E33F229}"/>
                  </a:ext>
                </a:extLst>
              </p14:cNvPr>
              <p14:cNvContentPartPr/>
              <p14:nvPr/>
            </p14:nvContentPartPr>
            <p14:xfrm>
              <a:off x="8049555" y="2916218"/>
              <a:ext cx="1333636" cy="484340"/>
            </p14:xfrm>
          </p:contentPart>
        </mc:Choice>
        <mc:Fallback>
          <p:pic>
            <p:nvPicPr>
              <p:cNvPr id="15" name="Ink 14">
                <a:extLst>
                  <a:ext uri="{FF2B5EF4-FFF2-40B4-BE49-F238E27FC236}">
                    <a16:creationId xmlns:a16="http://schemas.microsoft.com/office/drawing/2014/main" id="{A32E3F94-E3C8-1C79-3E31-02D16E33F229}"/>
                  </a:ext>
                </a:extLst>
              </p:cNvPr>
              <p:cNvPicPr/>
              <p:nvPr/>
            </p:nvPicPr>
            <p:blipFill>
              <a:blip r:embed="rId15"/>
              <a:stretch>
                <a:fillRect/>
              </a:stretch>
            </p:blipFill>
            <p:spPr>
              <a:xfrm>
                <a:off x="8031562" y="2898226"/>
                <a:ext cx="1369262" cy="51996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C0FC4E86-485F-EAC7-0BF3-C085179A1E40}"/>
                  </a:ext>
                </a:extLst>
              </p14:cNvPr>
              <p14:cNvContentPartPr/>
              <p14:nvPr/>
            </p14:nvContentPartPr>
            <p14:xfrm>
              <a:off x="8024474" y="3558925"/>
              <a:ext cx="17154" cy="382038"/>
            </p14:xfrm>
          </p:contentPart>
        </mc:Choice>
        <mc:Fallback>
          <p:pic>
            <p:nvPicPr>
              <p:cNvPr id="16" name="Ink 15">
                <a:extLst>
                  <a:ext uri="{FF2B5EF4-FFF2-40B4-BE49-F238E27FC236}">
                    <a16:creationId xmlns:a16="http://schemas.microsoft.com/office/drawing/2014/main" id="{C0FC4E86-485F-EAC7-0BF3-C085179A1E40}"/>
                  </a:ext>
                </a:extLst>
              </p:cNvPr>
              <p:cNvPicPr/>
              <p:nvPr/>
            </p:nvPicPr>
            <p:blipFill>
              <a:blip r:embed="rId17"/>
              <a:stretch>
                <a:fillRect/>
              </a:stretch>
            </p:blipFill>
            <p:spPr>
              <a:xfrm>
                <a:off x="8006605" y="3540938"/>
                <a:ext cx="52534" cy="41765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9DDE8FE3-67C5-556C-8E13-32BCF8B501AE}"/>
                  </a:ext>
                </a:extLst>
              </p14:cNvPr>
              <p14:cNvContentPartPr/>
              <p14:nvPr/>
            </p14:nvContentPartPr>
            <p14:xfrm>
              <a:off x="8026285" y="3511514"/>
              <a:ext cx="1379170" cy="421994"/>
            </p14:xfrm>
          </p:contentPart>
        </mc:Choice>
        <mc:Fallback>
          <p:pic>
            <p:nvPicPr>
              <p:cNvPr id="17" name="Ink 16">
                <a:extLst>
                  <a:ext uri="{FF2B5EF4-FFF2-40B4-BE49-F238E27FC236}">
                    <a16:creationId xmlns:a16="http://schemas.microsoft.com/office/drawing/2014/main" id="{9DDE8FE3-67C5-556C-8E13-32BCF8B501AE}"/>
                  </a:ext>
                </a:extLst>
              </p:cNvPr>
              <p:cNvPicPr/>
              <p:nvPr/>
            </p:nvPicPr>
            <p:blipFill>
              <a:blip r:embed="rId19"/>
              <a:stretch>
                <a:fillRect/>
              </a:stretch>
            </p:blipFill>
            <p:spPr>
              <a:xfrm>
                <a:off x="8008290" y="3493526"/>
                <a:ext cx="1414801" cy="45761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E259D42B-531D-35CD-02FF-F513AB061832}"/>
                  </a:ext>
                </a:extLst>
              </p14:cNvPr>
              <p14:cNvContentPartPr/>
              <p14:nvPr/>
            </p14:nvContentPartPr>
            <p14:xfrm>
              <a:off x="7999741" y="4049474"/>
              <a:ext cx="7855" cy="294885"/>
            </p14:xfrm>
          </p:contentPart>
        </mc:Choice>
        <mc:Fallback>
          <p:pic>
            <p:nvPicPr>
              <p:cNvPr id="18" name="Ink 17">
                <a:extLst>
                  <a:ext uri="{FF2B5EF4-FFF2-40B4-BE49-F238E27FC236}">
                    <a16:creationId xmlns:a16="http://schemas.microsoft.com/office/drawing/2014/main" id="{E259D42B-531D-35CD-02FF-F513AB061832}"/>
                  </a:ext>
                </a:extLst>
              </p:cNvPr>
              <p:cNvPicPr/>
              <p:nvPr/>
            </p:nvPicPr>
            <p:blipFill>
              <a:blip r:embed="rId21"/>
              <a:stretch>
                <a:fillRect/>
              </a:stretch>
            </p:blipFill>
            <p:spPr>
              <a:xfrm>
                <a:off x="7981039" y="4031493"/>
                <a:ext cx="44886" cy="330487"/>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F0529BFD-16D1-4CD5-D695-D65E0C110D84}"/>
                  </a:ext>
                </a:extLst>
              </p14:cNvPr>
              <p14:cNvContentPartPr/>
              <p14:nvPr/>
            </p14:nvContentPartPr>
            <p14:xfrm>
              <a:off x="7978660" y="4018488"/>
              <a:ext cx="1475458" cy="452174"/>
            </p14:xfrm>
          </p:contentPart>
        </mc:Choice>
        <mc:Fallback>
          <p:pic>
            <p:nvPicPr>
              <p:cNvPr id="19" name="Ink 18">
                <a:extLst>
                  <a:ext uri="{FF2B5EF4-FFF2-40B4-BE49-F238E27FC236}">
                    <a16:creationId xmlns:a16="http://schemas.microsoft.com/office/drawing/2014/main" id="{F0529BFD-16D1-4CD5-D695-D65E0C110D84}"/>
                  </a:ext>
                </a:extLst>
              </p:cNvPr>
              <p:cNvPicPr/>
              <p:nvPr/>
            </p:nvPicPr>
            <p:blipFill>
              <a:blip r:embed="rId23"/>
              <a:stretch>
                <a:fillRect/>
              </a:stretch>
            </p:blipFill>
            <p:spPr>
              <a:xfrm>
                <a:off x="7960667" y="4000516"/>
                <a:ext cx="1511085" cy="487758"/>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9A52C16A-93C8-BF9B-EC60-6FC68EF4AAF7}"/>
                  </a:ext>
                </a:extLst>
              </p14:cNvPr>
              <p14:cNvContentPartPr/>
              <p14:nvPr/>
            </p14:nvContentPartPr>
            <p14:xfrm>
              <a:off x="7990432" y="4528815"/>
              <a:ext cx="1480547" cy="505856"/>
            </p14:xfrm>
          </p:contentPart>
        </mc:Choice>
        <mc:Fallback>
          <p:pic>
            <p:nvPicPr>
              <p:cNvPr id="21" name="Ink 20">
                <a:extLst>
                  <a:ext uri="{FF2B5EF4-FFF2-40B4-BE49-F238E27FC236}">
                    <a16:creationId xmlns:a16="http://schemas.microsoft.com/office/drawing/2014/main" id="{9A52C16A-93C8-BF9B-EC60-6FC68EF4AAF7}"/>
                  </a:ext>
                </a:extLst>
              </p:cNvPr>
              <p:cNvPicPr/>
              <p:nvPr/>
            </p:nvPicPr>
            <p:blipFill>
              <a:blip r:embed="rId25"/>
              <a:stretch>
                <a:fillRect/>
              </a:stretch>
            </p:blipFill>
            <p:spPr>
              <a:xfrm>
                <a:off x="7972438" y="4510826"/>
                <a:ext cx="1516175" cy="54147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ACFA13EB-FAB4-8CBA-2A91-11B346B367D2}"/>
                  </a:ext>
                </a:extLst>
              </p14:cNvPr>
              <p14:cNvContentPartPr/>
              <p14:nvPr/>
            </p14:nvContentPartPr>
            <p14:xfrm>
              <a:off x="9554190" y="2220422"/>
              <a:ext cx="1350776" cy="138834"/>
            </p14:xfrm>
          </p:contentPart>
        </mc:Choice>
        <mc:Fallback>
          <p:pic>
            <p:nvPicPr>
              <p:cNvPr id="22" name="Ink 21">
                <a:extLst>
                  <a:ext uri="{FF2B5EF4-FFF2-40B4-BE49-F238E27FC236}">
                    <a16:creationId xmlns:a16="http://schemas.microsoft.com/office/drawing/2014/main" id="{ACFA13EB-FAB4-8CBA-2A91-11B346B367D2}"/>
                  </a:ext>
                </a:extLst>
              </p:cNvPr>
              <p:cNvPicPr/>
              <p:nvPr/>
            </p:nvPicPr>
            <p:blipFill>
              <a:blip r:embed="rId27"/>
              <a:stretch>
                <a:fillRect/>
              </a:stretch>
            </p:blipFill>
            <p:spPr>
              <a:xfrm>
                <a:off x="9536194" y="2202438"/>
                <a:ext cx="1386408" cy="174442"/>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5CC1376E-AFF9-E9D6-9142-24CB5E17F5C1}"/>
                  </a:ext>
                </a:extLst>
              </p14:cNvPr>
              <p14:cNvContentPartPr/>
              <p14:nvPr/>
            </p14:nvContentPartPr>
            <p14:xfrm>
              <a:off x="9543994" y="2396607"/>
              <a:ext cx="1342201" cy="157254"/>
            </p14:xfrm>
          </p:contentPart>
        </mc:Choice>
        <mc:Fallback>
          <p:pic>
            <p:nvPicPr>
              <p:cNvPr id="23" name="Ink 22">
                <a:extLst>
                  <a:ext uri="{FF2B5EF4-FFF2-40B4-BE49-F238E27FC236}">
                    <a16:creationId xmlns:a16="http://schemas.microsoft.com/office/drawing/2014/main" id="{5CC1376E-AFF9-E9D6-9142-24CB5E17F5C1}"/>
                  </a:ext>
                </a:extLst>
              </p:cNvPr>
              <p:cNvPicPr/>
              <p:nvPr/>
            </p:nvPicPr>
            <p:blipFill>
              <a:blip r:embed="rId29"/>
              <a:stretch>
                <a:fillRect/>
              </a:stretch>
            </p:blipFill>
            <p:spPr>
              <a:xfrm>
                <a:off x="9526002" y="2378656"/>
                <a:ext cx="1377825" cy="192798"/>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F288812F-4DC1-2946-F4AB-A7151BF22733}"/>
                  </a:ext>
                </a:extLst>
              </p14:cNvPr>
              <p14:cNvContentPartPr/>
              <p14:nvPr/>
            </p14:nvContentPartPr>
            <p14:xfrm>
              <a:off x="9524252" y="2583991"/>
              <a:ext cx="1346616" cy="105650"/>
            </p14:xfrm>
          </p:contentPart>
        </mc:Choice>
        <mc:Fallback>
          <p:pic>
            <p:nvPicPr>
              <p:cNvPr id="24" name="Ink 23">
                <a:extLst>
                  <a:ext uri="{FF2B5EF4-FFF2-40B4-BE49-F238E27FC236}">
                    <a16:creationId xmlns:a16="http://schemas.microsoft.com/office/drawing/2014/main" id="{F288812F-4DC1-2946-F4AB-A7151BF22733}"/>
                  </a:ext>
                </a:extLst>
              </p:cNvPr>
              <p:cNvPicPr/>
              <p:nvPr/>
            </p:nvPicPr>
            <p:blipFill>
              <a:blip r:embed="rId31"/>
              <a:stretch>
                <a:fillRect/>
              </a:stretch>
            </p:blipFill>
            <p:spPr>
              <a:xfrm>
                <a:off x="9506259" y="2566084"/>
                <a:ext cx="1382243" cy="141105"/>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1830D09F-7C6F-B803-38C0-C94F18367827}"/>
                  </a:ext>
                </a:extLst>
              </p14:cNvPr>
              <p14:cNvContentPartPr/>
              <p14:nvPr/>
            </p14:nvContentPartPr>
            <p14:xfrm>
              <a:off x="9568758" y="2887337"/>
              <a:ext cx="1295933" cy="137834"/>
            </p14:xfrm>
          </p:contentPart>
        </mc:Choice>
        <mc:Fallback>
          <p:pic>
            <p:nvPicPr>
              <p:cNvPr id="25" name="Ink 24">
                <a:extLst>
                  <a:ext uri="{FF2B5EF4-FFF2-40B4-BE49-F238E27FC236}">
                    <a16:creationId xmlns:a16="http://schemas.microsoft.com/office/drawing/2014/main" id="{1830D09F-7C6F-B803-38C0-C94F18367827}"/>
                  </a:ext>
                </a:extLst>
              </p:cNvPr>
              <p:cNvPicPr/>
              <p:nvPr/>
            </p:nvPicPr>
            <p:blipFill>
              <a:blip r:embed="rId33"/>
              <a:stretch>
                <a:fillRect/>
              </a:stretch>
            </p:blipFill>
            <p:spPr>
              <a:xfrm>
                <a:off x="9550764" y="2869390"/>
                <a:ext cx="1331561" cy="173369"/>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601CE9B2-FB58-6623-7DFB-1FE1D0DB8939}"/>
                  </a:ext>
                </a:extLst>
              </p14:cNvPr>
              <p14:cNvContentPartPr/>
              <p14:nvPr/>
            </p14:nvContentPartPr>
            <p14:xfrm>
              <a:off x="9559209" y="3079961"/>
              <a:ext cx="1285307" cy="181743"/>
            </p14:xfrm>
          </p:contentPart>
        </mc:Choice>
        <mc:Fallback>
          <p:pic>
            <p:nvPicPr>
              <p:cNvPr id="26" name="Ink 25">
                <a:extLst>
                  <a:ext uri="{FF2B5EF4-FFF2-40B4-BE49-F238E27FC236}">
                    <a16:creationId xmlns:a16="http://schemas.microsoft.com/office/drawing/2014/main" id="{601CE9B2-FB58-6623-7DFB-1FE1D0DB8939}"/>
                  </a:ext>
                </a:extLst>
              </p:cNvPr>
              <p:cNvPicPr/>
              <p:nvPr/>
            </p:nvPicPr>
            <p:blipFill>
              <a:blip r:embed="rId35"/>
              <a:stretch>
                <a:fillRect/>
              </a:stretch>
            </p:blipFill>
            <p:spPr>
              <a:xfrm>
                <a:off x="9541213" y="3062002"/>
                <a:ext cx="1320940" cy="21730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453CEBEB-6802-38C1-E46F-C83D6A691F92}"/>
                  </a:ext>
                </a:extLst>
              </p14:cNvPr>
              <p14:cNvContentPartPr/>
              <p14:nvPr/>
            </p14:nvContentPartPr>
            <p14:xfrm>
              <a:off x="9568470" y="3486627"/>
              <a:ext cx="1275147" cy="93041"/>
            </p14:xfrm>
          </p:contentPart>
        </mc:Choice>
        <mc:Fallback>
          <p:pic>
            <p:nvPicPr>
              <p:cNvPr id="27" name="Ink 26">
                <a:extLst>
                  <a:ext uri="{FF2B5EF4-FFF2-40B4-BE49-F238E27FC236}">
                    <a16:creationId xmlns:a16="http://schemas.microsoft.com/office/drawing/2014/main" id="{453CEBEB-6802-38C1-E46F-C83D6A691F92}"/>
                  </a:ext>
                </a:extLst>
              </p:cNvPr>
              <p:cNvPicPr/>
              <p:nvPr/>
            </p:nvPicPr>
            <p:blipFill>
              <a:blip r:embed="rId37"/>
              <a:stretch>
                <a:fillRect/>
              </a:stretch>
            </p:blipFill>
            <p:spPr>
              <a:xfrm>
                <a:off x="9550475" y="3468734"/>
                <a:ext cx="1310778" cy="12846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D428693B-A49C-9FF5-3643-FC49AD50E451}"/>
                  </a:ext>
                </a:extLst>
              </p14:cNvPr>
              <p14:cNvContentPartPr/>
              <p14:nvPr/>
            </p14:nvContentPartPr>
            <p14:xfrm>
              <a:off x="9585022" y="3660803"/>
              <a:ext cx="7855" cy="7855"/>
            </p14:xfrm>
          </p:contentPart>
        </mc:Choice>
        <mc:Fallback>
          <p:pic>
            <p:nvPicPr>
              <p:cNvPr id="28" name="Ink 27">
                <a:extLst>
                  <a:ext uri="{FF2B5EF4-FFF2-40B4-BE49-F238E27FC236}">
                    <a16:creationId xmlns:a16="http://schemas.microsoft.com/office/drawing/2014/main" id="{D428693B-A49C-9FF5-3643-FC49AD50E451}"/>
                  </a:ext>
                </a:extLst>
              </p:cNvPr>
              <p:cNvPicPr/>
              <p:nvPr/>
            </p:nvPicPr>
            <p:blipFill>
              <a:blip r:embed="rId39"/>
              <a:stretch>
                <a:fillRect/>
              </a:stretch>
            </p:blipFill>
            <p:spPr>
              <a:xfrm>
                <a:off x="9192272" y="3268053"/>
                <a:ext cx="785500" cy="7855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66813DA8-F731-57DE-C5F8-C596F58D0821}"/>
                  </a:ext>
                </a:extLst>
              </p14:cNvPr>
              <p14:cNvContentPartPr/>
              <p14:nvPr/>
            </p14:nvContentPartPr>
            <p14:xfrm>
              <a:off x="9583088" y="3601870"/>
              <a:ext cx="1273185" cy="99577"/>
            </p14:xfrm>
          </p:contentPart>
        </mc:Choice>
        <mc:Fallback>
          <p:pic>
            <p:nvPicPr>
              <p:cNvPr id="29" name="Ink 28">
                <a:extLst>
                  <a:ext uri="{FF2B5EF4-FFF2-40B4-BE49-F238E27FC236}">
                    <a16:creationId xmlns:a16="http://schemas.microsoft.com/office/drawing/2014/main" id="{66813DA8-F731-57DE-C5F8-C596F58D0821}"/>
                  </a:ext>
                </a:extLst>
              </p:cNvPr>
              <p:cNvPicPr/>
              <p:nvPr/>
            </p:nvPicPr>
            <p:blipFill>
              <a:blip r:embed="rId41"/>
              <a:stretch>
                <a:fillRect/>
              </a:stretch>
            </p:blipFill>
            <p:spPr>
              <a:xfrm>
                <a:off x="9565095" y="3583960"/>
                <a:ext cx="1308811" cy="135038"/>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99545B7F-19FC-C64A-CCE4-83FB2BD58833}"/>
                  </a:ext>
                </a:extLst>
              </p14:cNvPr>
              <p14:cNvContentPartPr/>
              <p14:nvPr/>
            </p14:nvContentPartPr>
            <p14:xfrm>
              <a:off x="9582100" y="3758354"/>
              <a:ext cx="1360764" cy="121591"/>
            </p14:xfrm>
          </p:contentPart>
        </mc:Choice>
        <mc:Fallback>
          <p:pic>
            <p:nvPicPr>
              <p:cNvPr id="30" name="Ink 29">
                <a:extLst>
                  <a:ext uri="{FF2B5EF4-FFF2-40B4-BE49-F238E27FC236}">
                    <a16:creationId xmlns:a16="http://schemas.microsoft.com/office/drawing/2014/main" id="{99545B7F-19FC-C64A-CCE4-83FB2BD58833}"/>
                  </a:ext>
                </a:extLst>
              </p:cNvPr>
              <p:cNvPicPr/>
              <p:nvPr/>
            </p:nvPicPr>
            <p:blipFill>
              <a:blip r:embed="rId43"/>
              <a:stretch>
                <a:fillRect/>
              </a:stretch>
            </p:blipFill>
            <p:spPr>
              <a:xfrm>
                <a:off x="9564105" y="3740420"/>
                <a:ext cx="1396394" cy="1571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65BEFF84-9DF5-6847-DFD5-E9B701E4BCDF}"/>
                  </a:ext>
                </a:extLst>
              </p14:cNvPr>
              <p14:cNvContentPartPr/>
              <p14:nvPr/>
            </p14:nvContentPartPr>
            <p14:xfrm>
              <a:off x="9546808" y="4025589"/>
              <a:ext cx="1416324" cy="96952"/>
            </p14:xfrm>
          </p:contentPart>
        </mc:Choice>
        <mc:Fallback>
          <p:pic>
            <p:nvPicPr>
              <p:cNvPr id="31" name="Ink 30">
                <a:extLst>
                  <a:ext uri="{FF2B5EF4-FFF2-40B4-BE49-F238E27FC236}">
                    <a16:creationId xmlns:a16="http://schemas.microsoft.com/office/drawing/2014/main" id="{65BEFF84-9DF5-6847-DFD5-E9B701E4BCDF}"/>
                  </a:ext>
                </a:extLst>
              </p:cNvPr>
              <p:cNvPicPr/>
              <p:nvPr/>
            </p:nvPicPr>
            <p:blipFill>
              <a:blip r:embed="rId45"/>
              <a:stretch>
                <a:fillRect/>
              </a:stretch>
            </p:blipFill>
            <p:spPr>
              <a:xfrm>
                <a:off x="9528812" y="4007701"/>
                <a:ext cx="1451957" cy="13237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82B4C48E-475F-301C-2566-8141A992E080}"/>
                  </a:ext>
                </a:extLst>
              </p14:cNvPr>
              <p14:cNvContentPartPr/>
              <p14:nvPr/>
            </p14:nvContentPartPr>
            <p14:xfrm>
              <a:off x="9553244" y="4158325"/>
              <a:ext cx="1458368" cy="109132"/>
            </p14:xfrm>
          </p:contentPart>
        </mc:Choice>
        <mc:Fallback>
          <p:pic>
            <p:nvPicPr>
              <p:cNvPr id="32" name="Ink 31">
                <a:extLst>
                  <a:ext uri="{FF2B5EF4-FFF2-40B4-BE49-F238E27FC236}">
                    <a16:creationId xmlns:a16="http://schemas.microsoft.com/office/drawing/2014/main" id="{82B4C48E-475F-301C-2566-8141A992E080}"/>
                  </a:ext>
                </a:extLst>
              </p:cNvPr>
              <p:cNvPicPr/>
              <p:nvPr/>
            </p:nvPicPr>
            <p:blipFill>
              <a:blip r:embed="rId47"/>
              <a:stretch>
                <a:fillRect/>
              </a:stretch>
            </p:blipFill>
            <p:spPr>
              <a:xfrm>
                <a:off x="9535248" y="4140435"/>
                <a:ext cx="1493999" cy="14455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5AF98132-DE3D-6EAA-0F00-FC2B68BB65E2}"/>
                  </a:ext>
                </a:extLst>
              </p14:cNvPr>
              <p14:cNvContentPartPr/>
              <p14:nvPr/>
            </p14:nvContentPartPr>
            <p14:xfrm>
              <a:off x="9567953" y="4312302"/>
              <a:ext cx="1411785" cy="138166"/>
            </p14:xfrm>
          </p:contentPart>
        </mc:Choice>
        <mc:Fallback>
          <p:pic>
            <p:nvPicPr>
              <p:cNvPr id="33" name="Ink 32">
                <a:extLst>
                  <a:ext uri="{FF2B5EF4-FFF2-40B4-BE49-F238E27FC236}">
                    <a16:creationId xmlns:a16="http://schemas.microsoft.com/office/drawing/2014/main" id="{5AF98132-DE3D-6EAA-0F00-FC2B68BB65E2}"/>
                  </a:ext>
                </a:extLst>
              </p:cNvPr>
              <p:cNvPicPr/>
              <p:nvPr/>
            </p:nvPicPr>
            <p:blipFill>
              <a:blip r:embed="rId49"/>
              <a:stretch>
                <a:fillRect/>
              </a:stretch>
            </p:blipFill>
            <p:spPr>
              <a:xfrm>
                <a:off x="9549959" y="4294358"/>
                <a:ext cx="1447413" cy="17369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9EF6077E-FE93-E006-76E4-142D93E6DDCA}"/>
                  </a:ext>
                </a:extLst>
              </p14:cNvPr>
              <p14:cNvContentPartPr/>
              <p14:nvPr/>
            </p14:nvContentPartPr>
            <p14:xfrm>
              <a:off x="9545406" y="4527014"/>
              <a:ext cx="1437707" cy="130124"/>
            </p14:xfrm>
          </p:contentPart>
        </mc:Choice>
        <mc:Fallback>
          <p:pic>
            <p:nvPicPr>
              <p:cNvPr id="34" name="Ink 33">
                <a:extLst>
                  <a:ext uri="{FF2B5EF4-FFF2-40B4-BE49-F238E27FC236}">
                    <a16:creationId xmlns:a16="http://schemas.microsoft.com/office/drawing/2014/main" id="{9EF6077E-FE93-E006-76E4-142D93E6DDCA}"/>
                  </a:ext>
                </a:extLst>
              </p:cNvPr>
              <p:cNvPicPr/>
              <p:nvPr/>
            </p:nvPicPr>
            <p:blipFill>
              <a:blip r:embed="rId51"/>
              <a:stretch>
                <a:fillRect/>
              </a:stretch>
            </p:blipFill>
            <p:spPr>
              <a:xfrm>
                <a:off x="9527412" y="4509091"/>
                <a:ext cx="1473335" cy="165612"/>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709A3425-A39E-E601-38A8-27CBC2B69B53}"/>
                  </a:ext>
                </a:extLst>
              </p14:cNvPr>
              <p14:cNvContentPartPr/>
              <p14:nvPr/>
            </p14:nvContentPartPr>
            <p14:xfrm>
              <a:off x="9461935" y="4721439"/>
              <a:ext cx="1550606" cy="164055"/>
            </p14:xfrm>
          </p:contentPart>
        </mc:Choice>
        <mc:Fallback>
          <p:pic>
            <p:nvPicPr>
              <p:cNvPr id="35" name="Ink 34">
                <a:extLst>
                  <a:ext uri="{FF2B5EF4-FFF2-40B4-BE49-F238E27FC236}">
                    <a16:creationId xmlns:a16="http://schemas.microsoft.com/office/drawing/2014/main" id="{709A3425-A39E-E601-38A8-27CBC2B69B53}"/>
                  </a:ext>
                </a:extLst>
              </p:cNvPr>
              <p:cNvPicPr/>
              <p:nvPr/>
            </p:nvPicPr>
            <p:blipFill>
              <a:blip r:embed="rId53"/>
              <a:stretch>
                <a:fillRect/>
              </a:stretch>
            </p:blipFill>
            <p:spPr>
              <a:xfrm>
                <a:off x="9443938" y="4703490"/>
                <a:ext cx="1586240" cy="199594"/>
              </a:xfrm>
              <a:prstGeom prst="rect">
                <a:avLst/>
              </a:prstGeom>
            </p:spPr>
          </p:pic>
        </mc:Fallback>
      </mc:AlternateContent>
      <p:sp>
        <p:nvSpPr>
          <p:cNvPr id="41" name="TextBox 40">
            <a:extLst>
              <a:ext uri="{FF2B5EF4-FFF2-40B4-BE49-F238E27FC236}">
                <a16:creationId xmlns:a16="http://schemas.microsoft.com/office/drawing/2014/main" id="{F6BB07C8-682C-3063-B9D8-3FAB4F5E2A09}"/>
              </a:ext>
            </a:extLst>
          </p:cNvPr>
          <p:cNvSpPr txBox="1"/>
          <p:nvPr/>
        </p:nvSpPr>
        <p:spPr>
          <a:xfrm>
            <a:off x="5962454" y="3460424"/>
            <a:ext cx="12034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FF0000"/>
                </a:solidFill>
                <a:latin typeface="Bradley Hand ITC"/>
              </a:rPr>
              <a:t>Query</a:t>
            </a:r>
          </a:p>
        </p:txBody>
      </p:sp>
      <p:sp>
        <p:nvSpPr>
          <p:cNvPr id="47" name="TextBox 46">
            <a:extLst>
              <a:ext uri="{FF2B5EF4-FFF2-40B4-BE49-F238E27FC236}">
                <a16:creationId xmlns:a16="http://schemas.microsoft.com/office/drawing/2014/main" id="{6FA736CC-8380-D2C3-769A-47D8261A39F2}"/>
              </a:ext>
            </a:extLst>
          </p:cNvPr>
          <p:cNvSpPr txBox="1"/>
          <p:nvPr/>
        </p:nvSpPr>
        <p:spPr>
          <a:xfrm>
            <a:off x="8055991" y="3483989"/>
            <a:ext cx="13841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a:solidFill>
                  <a:srgbClr val="FF0000"/>
                </a:solidFill>
                <a:latin typeface="Bradley Hand ITC"/>
              </a:rPr>
              <a:t>Document</a:t>
            </a:r>
          </a:p>
        </p:txBody>
      </p:sp>
      <mc:AlternateContent xmlns:mc="http://schemas.openxmlformats.org/markup-compatibility/2006">
        <mc:Choice xmlns:p14="http://schemas.microsoft.com/office/powerpoint/2010/main" Requires="p14">
          <p:contentPart p14:bwMode="auto" r:id="rId54">
            <p14:nvContentPartPr>
              <p14:cNvPr id="48" name="Ink 47">
                <a:extLst>
                  <a:ext uri="{FF2B5EF4-FFF2-40B4-BE49-F238E27FC236}">
                    <a16:creationId xmlns:a16="http://schemas.microsoft.com/office/drawing/2014/main" id="{200F2052-84D2-EAE0-80B9-A3E2DB381BD5}"/>
                  </a:ext>
                </a:extLst>
              </p14:cNvPr>
              <p14:cNvContentPartPr/>
              <p14:nvPr/>
            </p14:nvContentPartPr>
            <p14:xfrm>
              <a:off x="9586900" y="3509098"/>
              <a:ext cx="1217223" cy="16887"/>
            </p14:xfrm>
          </p:contentPart>
        </mc:Choice>
        <mc:Fallback>
          <p:pic>
            <p:nvPicPr>
              <p:cNvPr id="48" name="Ink 47">
                <a:extLst>
                  <a:ext uri="{FF2B5EF4-FFF2-40B4-BE49-F238E27FC236}">
                    <a16:creationId xmlns:a16="http://schemas.microsoft.com/office/drawing/2014/main" id="{200F2052-84D2-EAE0-80B9-A3E2DB381BD5}"/>
                  </a:ext>
                </a:extLst>
              </p:cNvPr>
              <p:cNvPicPr/>
              <p:nvPr/>
            </p:nvPicPr>
            <p:blipFill>
              <a:blip r:embed="rId55"/>
              <a:stretch>
                <a:fillRect/>
              </a:stretch>
            </p:blipFill>
            <p:spPr>
              <a:xfrm>
                <a:off x="9568904" y="3491507"/>
                <a:ext cx="1252854" cy="5171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9" name="Ink 48">
                <a:extLst>
                  <a:ext uri="{FF2B5EF4-FFF2-40B4-BE49-F238E27FC236}">
                    <a16:creationId xmlns:a16="http://schemas.microsoft.com/office/drawing/2014/main" id="{EBEBAE98-2E4C-87A3-3B3D-EB4F65E84B83}"/>
                  </a:ext>
                </a:extLst>
              </p14:cNvPr>
              <p14:cNvContentPartPr/>
              <p14:nvPr/>
            </p14:nvContentPartPr>
            <p14:xfrm>
              <a:off x="9623380" y="3523004"/>
              <a:ext cx="1167956" cy="12520"/>
            </p14:xfrm>
          </p:contentPart>
        </mc:Choice>
        <mc:Fallback>
          <p:pic>
            <p:nvPicPr>
              <p:cNvPr id="49" name="Ink 48">
                <a:extLst>
                  <a:ext uri="{FF2B5EF4-FFF2-40B4-BE49-F238E27FC236}">
                    <a16:creationId xmlns:a16="http://schemas.microsoft.com/office/drawing/2014/main" id="{EBEBAE98-2E4C-87A3-3B3D-EB4F65E84B83}"/>
                  </a:ext>
                </a:extLst>
              </p:cNvPr>
              <p:cNvPicPr/>
              <p:nvPr/>
            </p:nvPicPr>
            <p:blipFill>
              <a:blip r:embed="rId57"/>
              <a:stretch>
                <a:fillRect/>
              </a:stretch>
            </p:blipFill>
            <p:spPr>
              <a:xfrm>
                <a:off x="9605384" y="3505118"/>
                <a:ext cx="1203589" cy="47934"/>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0" name="Ink 49">
                <a:extLst>
                  <a:ext uri="{FF2B5EF4-FFF2-40B4-BE49-F238E27FC236}">
                    <a16:creationId xmlns:a16="http://schemas.microsoft.com/office/drawing/2014/main" id="{831416F5-2ACA-2F10-0959-01E68FCDE671}"/>
                  </a:ext>
                </a:extLst>
              </p14:cNvPr>
              <p14:cNvContentPartPr/>
              <p14:nvPr/>
            </p14:nvContentPartPr>
            <p14:xfrm>
              <a:off x="9602999" y="3648665"/>
              <a:ext cx="1201247" cy="23501"/>
            </p14:xfrm>
          </p:contentPart>
        </mc:Choice>
        <mc:Fallback>
          <p:pic>
            <p:nvPicPr>
              <p:cNvPr id="50" name="Ink 49">
                <a:extLst>
                  <a:ext uri="{FF2B5EF4-FFF2-40B4-BE49-F238E27FC236}">
                    <a16:creationId xmlns:a16="http://schemas.microsoft.com/office/drawing/2014/main" id="{831416F5-2ACA-2F10-0959-01E68FCDE671}"/>
                  </a:ext>
                </a:extLst>
              </p:cNvPr>
              <p:cNvPicPr/>
              <p:nvPr/>
            </p:nvPicPr>
            <p:blipFill>
              <a:blip r:embed="rId59"/>
              <a:stretch>
                <a:fillRect/>
              </a:stretch>
            </p:blipFill>
            <p:spPr>
              <a:xfrm>
                <a:off x="9585005" y="3630861"/>
                <a:ext cx="1236874" cy="58753"/>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1" name="Ink 50">
                <a:extLst>
                  <a:ext uri="{FF2B5EF4-FFF2-40B4-BE49-F238E27FC236}">
                    <a16:creationId xmlns:a16="http://schemas.microsoft.com/office/drawing/2014/main" id="{890DEDB1-9E13-5C1D-96BE-7027482FD634}"/>
                  </a:ext>
                </a:extLst>
              </p14:cNvPr>
              <p14:cNvContentPartPr/>
              <p14:nvPr/>
            </p14:nvContentPartPr>
            <p14:xfrm>
              <a:off x="9605612" y="3627114"/>
              <a:ext cx="1212563" cy="27180"/>
            </p14:xfrm>
          </p:contentPart>
        </mc:Choice>
        <mc:Fallback>
          <p:pic>
            <p:nvPicPr>
              <p:cNvPr id="51" name="Ink 50">
                <a:extLst>
                  <a:ext uri="{FF2B5EF4-FFF2-40B4-BE49-F238E27FC236}">
                    <a16:creationId xmlns:a16="http://schemas.microsoft.com/office/drawing/2014/main" id="{890DEDB1-9E13-5C1D-96BE-7027482FD634}"/>
                  </a:ext>
                </a:extLst>
              </p:cNvPr>
              <p:cNvPicPr/>
              <p:nvPr/>
            </p:nvPicPr>
            <p:blipFill>
              <a:blip r:embed="rId61"/>
              <a:stretch>
                <a:fillRect/>
              </a:stretch>
            </p:blipFill>
            <p:spPr>
              <a:xfrm>
                <a:off x="9587616" y="3609465"/>
                <a:ext cx="1248195" cy="62126"/>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2" name="Ink 51">
                <a:extLst>
                  <a:ext uri="{FF2B5EF4-FFF2-40B4-BE49-F238E27FC236}">
                    <a16:creationId xmlns:a16="http://schemas.microsoft.com/office/drawing/2014/main" id="{0EE56C09-4A11-BAE5-337A-B4AF016324D3}"/>
                  </a:ext>
                </a:extLst>
              </p14:cNvPr>
              <p14:cNvContentPartPr/>
              <p14:nvPr/>
            </p14:nvContentPartPr>
            <p14:xfrm>
              <a:off x="9607993" y="3789501"/>
              <a:ext cx="1280302" cy="50091"/>
            </p14:xfrm>
          </p:contentPart>
        </mc:Choice>
        <mc:Fallback>
          <p:pic>
            <p:nvPicPr>
              <p:cNvPr id="52" name="Ink 51">
                <a:extLst>
                  <a:ext uri="{FF2B5EF4-FFF2-40B4-BE49-F238E27FC236}">
                    <a16:creationId xmlns:a16="http://schemas.microsoft.com/office/drawing/2014/main" id="{0EE56C09-4A11-BAE5-337A-B4AF016324D3}"/>
                  </a:ext>
                </a:extLst>
              </p:cNvPr>
              <p:cNvPicPr/>
              <p:nvPr/>
            </p:nvPicPr>
            <p:blipFill>
              <a:blip r:embed="rId63"/>
              <a:stretch>
                <a:fillRect/>
              </a:stretch>
            </p:blipFill>
            <p:spPr>
              <a:xfrm>
                <a:off x="9589996" y="3771611"/>
                <a:ext cx="1315936" cy="85512"/>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3" name="Ink 52">
                <a:extLst>
                  <a:ext uri="{FF2B5EF4-FFF2-40B4-BE49-F238E27FC236}">
                    <a16:creationId xmlns:a16="http://schemas.microsoft.com/office/drawing/2014/main" id="{87CA0BE0-A648-CF2B-2D75-E49C687C6157}"/>
                  </a:ext>
                </a:extLst>
              </p14:cNvPr>
              <p14:cNvContentPartPr/>
              <p14:nvPr/>
            </p14:nvContentPartPr>
            <p14:xfrm>
              <a:off x="9588981" y="3826556"/>
              <a:ext cx="1308440" cy="7855"/>
            </p14:xfrm>
          </p:contentPart>
        </mc:Choice>
        <mc:Fallback>
          <p:pic>
            <p:nvPicPr>
              <p:cNvPr id="53" name="Ink 52">
                <a:extLst>
                  <a:ext uri="{FF2B5EF4-FFF2-40B4-BE49-F238E27FC236}">
                    <a16:creationId xmlns:a16="http://schemas.microsoft.com/office/drawing/2014/main" id="{87CA0BE0-A648-CF2B-2D75-E49C687C6157}"/>
                  </a:ext>
                </a:extLst>
              </p:cNvPr>
              <p:cNvPicPr/>
              <p:nvPr/>
            </p:nvPicPr>
            <p:blipFill>
              <a:blip r:embed="rId65"/>
              <a:stretch>
                <a:fillRect/>
              </a:stretch>
            </p:blipFill>
            <p:spPr>
              <a:xfrm>
                <a:off x="9570988" y="3798502"/>
                <a:ext cx="1344066" cy="6340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4" name="Ink 53">
                <a:extLst>
                  <a:ext uri="{FF2B5EF4-FFF2-40B4-BE49-F238E27FC236}">
                    <a16:creationId xmlns:a16="http://schemas.microsoft.com/office/drawing/2014/main" id="{1A543339-88B9-7001-47BC-1E40F877E0CB}"/>
                  </a:ext>
                </a:extLst>
              </p14:cNvPr>
              <p14:cNvContentPartPr/>
              <p14:nvPr/>
            </p14:nvContentPartPr>
            <p14:xfrm>
              <a:off x="9613862" y="3797786"/>
              <a:ext cx="1288352" cy="68855"/>
            </p14:xfrm>
          </p:contentPart>
        </mc:Choice>
        <mc:Fallback>
          <p:pic>
            <p:nvPicPr>
              <p:cNvPr id="54" name="Ink 53">
                <a:extLst>
                  <a:ext uri="{FF2B5EF4-FFF2-40B4-BE49-F238E27FC236}">
                    <a16:creationId xmlns:a16="http://schemas.microsoft.com/office/drawing/2014/main" id="{1A543339-88B9-7001-47BC-1E40F877E0CB}"/>
                  </a:ext>
                </a:extLst>
              </p:cNvPr>
              <p:cNvPicPr/>
              <p:nvPr/>
            </p:nvPicPr>
            <p:blipFill>
              <a:blip r:embed="rId67"/>
              <a:stretch>
                <a:fillRect/>
              </a:stretch>
            </p:blipFill>
            <p:spPr>
              <a:xfrm>
                <a:off x="9595868" y="3779855"/>
                <a:ext cx="1323980" cy="104358"/>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5" name="Ink 54">
                <a:extLst>
                  <a:ext uri="{FF2B5EF4-FFF2-40B4-BE49-F238E27FC236}">
                    <a16:creationId xmlns:a16="http://schemas.microsoft.com/office/drawing/2014/main" id="{A634A4AD-D4B5-B0FD-4BA7-353778B69CAD}"/>
                  </a:ext>
                </a:extLst>
              </p14:cNvPr>
              <p14:cNvContentPartPr/>
              <p14:nvPr/>
            </p14:nvContentPartPr>
            <p14:xfrm>
              <a:off x="10458410" y="3800487"/>
              <a:ext cx="190656" cy="30084"/>
            </p14:xfrm>
          </p:contentPart>
        </mc:Choice>
        <mc:Fallback>
          <p:pic>
            <p:nvPicPr>
              <p:cNvPr id="55" name="Ink 54">
                <a:extLst>
                  <a:ext uri="{FF2B5EF4-FFF2-40B4-BE49-F238E27FC236}">
                    <a16:creationId xmlns:a16="http://schemas.microsoft.com/office/drawing/2014/main" id="{A634A4AD-D4B5-B0FD-4BA7-353778B69CAD}"/>
                  </a:ext>
                </a:extLst>
              </p:cNvPr>
              <p:cNvPicPr/>
              <p:nvPr/>
            </p:nvPicPr>
            <p:blipFill>
              <a:blip r:embed="rId69"/>
              <a:stretch>
                <a:fillRect/>
              </a:stretch>
            </p:blipFill>
            <p:spPr>
              <a:xfrm>
                <a:off x="10440457" y="3782791"/>
                <a:ext cx="226202" cy="65123"/>
              </a:xfrm>
              <a:prstGeom prst="rect">
                <a:avLst/>
              </a:prstGeom>
            </p:spPr>
          </p:pic>
        </mc:Fallback>
      </mc:AlternateContent>
      <p:sp>
        <p:nvSpPr>
          <p:cNvPr id="56" name="TextBox 55">
            <a:extLst>
              <a:ext uri="{FF2B5EF4-FFF2-40B4-BE49-F238E27FC236}">
                <a16:creationId xmlns:a16="http://schemas.microsoft.com/office/drawing/2014/main" id="{C970912B-0B1B-CEEF-FD80-7912513F070C}"/>
              </a:ext>
            </a:extLst>
          </p:cNvPr>
          <p:cNvSpPr txBox="1"/>
          <p:nvPr/>
        </p:nvSpPr>
        <p:spPr>
          <a:xfrm>
            <a:off x="10982226" y="3370084"/>
            <a:ext cx="952106" cy="642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Bradley Hand ITC"/>
              </a:rPr>
              <a:t>Top-n</a:t>
            </a:r>
          </a:p>
          <a:p>
            <a:pPr algn="l"/>
            <a:r>
              <a:rPr lang="en-US" b="1">
                <a:solidFill>
                  <a:srgbClr val="FF0000"/>
                </a:solidFill>
                <a:latin typeface="Bradley Hand ITC"/>
              </a:rPr>
              <a:t>Chunks</a:t>
            </a:r>
            <a:endParaRPr lang="en-US"/>
          </a:p>
        </p:txBody>
      </p:sp>
      <mc:AlternateContent xmlns:mc="http://schemas.openxmlformats.org/markup-compatibility/2006">
        <mc:Choice xmlns:p14="http://schemas.microsoft.com/office/powerpoint/2010/main" Requires="p14">
          <p:contentPart p14:bwMode="auto" r:id="rId70">
            <p14:nvContentPartPr>
              <p14:cNvPr id="57" name="Ink 56">
                <a:extLst>
                  <a:ext uri="{FF2B5EF4-FFF2-40B4-BE49-F238E27FC236}">
                    <a16:creationId xmlns:a16="http://schemas.microsoft.com/office/drawing/2014/main" id="{AC3BD4CE-A953-C811-C820-D96A1BE91D83}"/>
                  </a:ext>
                </a:extLst>
              </p14:cNvPr>
              <p14:cNvContentPartPr/>
              <p14:nvPr/>
            </p14:nvContentPartPr>
            <p14:xfrm>
              <a:off x="9393294" y="3615786"/>
              <a:ext cx="140490" cy="54438"/>
            </p14:xfrm>
          </p:contentPart>
        </mc:Choice>
        <mc:Fallback>
          <p:pic>
            <p:nvPicPr>
              <p:cNvPr id="57" name="Ink 56">
                <a:extLst>
                  <a:ext uri="{FF2B5EF4-FFF2-40B4-BE49-F238E27FC236}">
                    <a16:creationId xmlns:a16="http://schemas.microsoft.com/office/drawing/2014/main" id="{AC3BD4CE-A953-C811-C820-D96A1BE91D83}"/>
                  </a:ext>
                </a:extLst>
              </p:cNvPr>
              <p:cNvPicPr/>
              <p:nvPr/>
            </p:nvPicPr>
            <p:blipFill>
              <a:blip r:embed="rId71"/>
              <a:stretch>
                <a:fillRect/>
              </a:stretch>
            </p:blipFill>
            <p:spPr>
              <a:xfrm>
                <a:off x="9375329" y="3597879"/>
                <a:ext cx="176062" cy="89894"/>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8" name="Ink 57">
                <a:extLst>
                  <a:ext uri="{FF2B5EF4-FFF2-40B4-BE49-F238E27FC236}">
                    <a16:creationId xmlns:a16="http://schemas.microsoft.com/office/drawing/2014/main" id="{C37080EF-2BBB-B9B4-571B-95AFB177CC21}"/>
                  </a:ext>
                </a:extLst>
              </p14:cNvPr>
              <p14:cNvContentPartPr/>
              <p14:nvPr/>
            </p14:nvContentPartPr>
            <p14:xfrm>
              <a:off x="9480955" y="3677067"/>
              <a:ext cx="54754" cy="39219"/>
            </p14:xfrm>
          </p:contentPart>
        </mc:Choice>
        <mc:Fallback>
          <p:pic>
            <p:nvPicPr>
              <p:cNvPr id="58" name="Ink 57">
                <a:extLst>
                  <a:ext uri="{FF2B5EF4-FFF2-40B4-BE49-F238E27FC236}">
                    <a16:creationId xmlns:a16="http://schemas.microsoft.com/office/drawing/2014/main" id="{C37080EF-2BBB-B9B4-571B-95AFB177CC21}"/>
                  </a:ext>
                </a:extLst>
              </p:cNvPr>
              <p:cNvPicPr/>
              <p:nvPr/>
            </p:nvPicPr>
            <p:blipFill>
              <a:blip r:embed="rId73"/>
              <a:stretch>
                <a:fillRect/>
              </a:stretch>
            </p:blipFill>
            <p:spPr>
              <a:xfrm>
                <a:off x="9463062" y="3659240"/>
                <a:ext cx="90183" cy="74516"/>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2" name="Ink 61">
                <a:extLst>
                  <a:ext uri="{FF2B5EF4-FFF2-40B4-BE49-F238E27FC236}">
                    <a16:creationId xmlns:a16="http://schemas.microsoft.com/office/drawing/2014/main" id="{1DCC34F7-5A7E-9C4D-3FF1-378FCB9D8889}"/>
                  </a:ext>
                </a:extLst>
              </p14:cNvPr>
              <p14:cNvContentPartPr/>
              <p14:nvPr/>
            </p14:nvContentPartPr>
            <p14:xfrm>
              <a:off x="9331646" y="3536063"/>
              <a:ext cx="47620" cy="313629"/>
            </p14:xfrm>
          </p:contentPart>
        </mc:Choice>
        <mc:Fallback>
          <p:pic>
            <p:nvPicPr>
              <p:cNvPr id="62" name="Ink 61">
                <a:extLst>
                  <a:ext uri="{FF2B5EF4-FFF2-40B4-BE49-F238E27FC236}">
                    <a16:creationId xmlns:a16="http://schemas.microsoft.com/office/drawing/2014/main" id="{1DCC34F7-5A7E-9C4D-3FF1-378FCB9D8889}"/>
                  </a:ext>
                </a:extLst>
              </p:cNvPr>
              <p:cNvPicPr/>
              <p:nvPr/>
            </p:nvPicPr>
            <p:blipFill>
              <a:blip r:embed="rId75"/>
              <a:stretch>
                <a:fillRect/>
              </a:stretch>
            </p:blipFill>
            <p:spPr>
              <a:xfrm>
                <a:off x="9313877" y="3518080"/>
                <a:ext cx="82802" cy="349236"/>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3" name="Ink 62">
                <a:extLst>
                  <a:ext uri="{FF2B5EF4-FFF2-40B4-BE49-F238E27FC236}">
                    <a16:creationId xmlns:a16="http://schemas.microsoft.com/office/drawing/2014/main" id="{C046F299-727B-0D88-2EBC-B5B9AE0F631A}"/>
                  </a:ext>
                </a:extLst>
              </p14:cNvPr>
              <p14:cNvContentPartPr/>
              <p14:nvPr/>
            </p14:nvContentPartPr>
            <p14:xfrm>
              <a:off x="8047990" y="3577613"/>
              <a:ext cx="10362" cy="316838"/>
            </p14:xfrm>
          </p:contentPart>
        </mc:Choice>
        <mc:Fallback>
          <p:pic>
            <p:nvPicPr>
              <p:cNvPr id="63" name="Ink 62">
                <a:extLst>
                  <a:ext uri="{FF2B5EF4-FFF2-40B4-BE49-F238E27FC236}">
                    <a16:creationId xmlns:a16="http://schemas.microsoft.com/office/drawing/2014/main" id="{C046F299-727B-0D88-2EBC-B5B9AE0F631A}"/>
                  </a:ext>
                </a:extLst>
              </p:cNvPr>
              <p:cNvPicPr/>
              <p:nvPr/>
            </p:nvPicPr>
            <p:blipFill>
              <a:blip r:embed="rId77"/>
              <a:stretch>
                <a:fillRect/>
              </a:stretch>
            </p:blipFill>
            <p:spPr>
              <a:xfrm>
                <a:off x="8030720" y="3559631"/>
                <a:ext cx="44557" cy="352442"/>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5" name="Ink 64">
                <a:extLst>
                  <a:ext uri="{FF2B5EF4-FFF2-40B4-BE49-F238E27FC236}">
                    <a16:creationId xmlns:a16="http://schemas.microsoft.com/office/drawing/2014/main" id="{77F24FF8-B04C-35A8-1E8B-53FF0A8A4E1B}"/>
                  </a:ext>
                </a:extLst>
              </p14:cNvPr>
              <p14:cNvContentPartPr/>
              <p14:nvPr/>
            </p14:nvContentPartPr>
            <p14:xfrm>
              <a:off x="8053258" y="3855870"/>
              <a:ext cx="1323635" cy="48919"/>
            </p14:xfrm>
          </p:contentPart>
        </mc:Choice>
        <mc:Fallback>
          <p:pic>
            <p:nvPicPr>
              <p:cNvPr id="65" name="Ink 64">
                <a:extLst>
                  <a:ext uri="{FF2B5EF4-FFF2-40B4-BE49-F238E27FC236}">
                    <a16:creationId xmlns:a16="http://schemas.microsoft.com/office/drawing/2014/main" id="{77F24FF8-B04C-35A8-1E8B-53FF0A8A4E1B}"/>
                  </a:ext>
                </a:extLst>
              </p:cNvPr>
              <p:cNvPicPr/>
              <p:nvPr/>
            </p:nvPicPr>
            <p:blipFill>
              <a:blip r:embed="rId79"/>
              <a:stretch>
                <a:fillRect/>
              </a:stretch>
            </p:blipFill>
            <p:spPr>
              <a:xfrm>
                <a:off x="8035259" y="3838016"/>
                <a:ext cx="1359273" cy="84269"/>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8" name="Ink 67">
                <a:extLst>
                  <a:ext uri="{FF2B5EF4-FFF2-40B4-BE49-F238E27FC236}">
                    <a16:creationId xmlns:a16="http://schemas.microsoft.com/office/drawing/2014/main" id="{83CEA98E-AEF6-70BE-BA50-233518DFC8DC}"/>
                  </a:ext>
                </a:extLst>
              </p14:cNvPr>
              <p14:cNvContentPartPr/>
              <p14:nvPr/>
            </p14:nvContentPartPr>
            <p14:xfrm>
              <a:off x="8057033" y="3532999"/>
              <a:ext cx="1265398" cy="39152"/>
            </p14:xfrm>
          </p:contentPart>
        </mc:Choice>
        <mc:Fallback>
          <p:pic>
            <p:nvPicPr>
              <p:cNvPr id="68" name="Ink 67">
                <a:extLst>
                  <a:ext uri="{FF2B5EF4-FFF2-40B4-BE49-F238E27FC236}">
                    <a16:creationId xmlns:a16="http://schemas.microsoft.com/office/drawing/2014/main" id="{83CEA98E-AEF6-70BE-BA50-233518DFC8DC}"/>
                  </a:ext>
                </a:extLst>
              </p:cNvPr>
              <p:cNvPicPr/>
              <p:nvPr/>
            </p:nvPicPr>
            <p:blipFill>
              <a:blip r:embed="rId81"/>
              <a:stretch>
                <a:fillRect/>
              </a:stretch>
            </p:blipFill>
            <p:spPr>
              <a:xfrm>
                <a:off x="8039038" y="3515203"/>
                <a:ext cx="1301028" cy="74389"/>
              </a:xfrm>
              <a:prstGeom prst="rect">
                <a:avLst/>
              </a:prstGeom>
            </p:spPr>
          </p:pic>
        </mc:Fallback>
      </mc:AlternateContent>
    </p:spTree>
    <p:extLst>
      <p:ext uri="{BB962C8B-B14F-4D97-AF65-F5344CB8AC3E}">
        <p14:creationId xmlns:p14="http://schemas.microsoft.com/office/powerpoint/2010/main" val="24177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EC72-A4D9-4313-9385-C4E9D5596602}"/>
              </a:ext>
            </a:extLst>
          </p:cNvPr>
          <p:cNvSpPr>
            <a:spLocks noGrp="1"/>
          </p:cNvSpPr>
          <p:nvPr>
            <p:ph type="title"/>
          </p:nvPr>
        </p:nvSpPr>
        <p:spPr/>
        <p:txBody>
          <a:bodyPr/>
          <a:lstStyle/>
          <a:p>
            <a:r>
              <a:rPr lang="en-US">
                <a:latin typeface="Georgia"/>
              </a:rPr>
              <a:t>Reciprocal Rank Fusion</a:t>
            </a:r>
            <a:endParaRPr lang="en-US"/>
          </a:p>
        </p:txBody>
      </p:sp>
      <p:sp>
        <p:nvSpPr>
          <p:cNvPr id="3" name="Content Placeholder 2">
            <a:extLst>
              <a:ext uri="{FF2B5EF4-FFF2-40B4-BE49-F238E27FC236}">
                <a16:creationId xmlns:a16="http://schemas.microsoft.com/office/drawing/2014/main" id="{FCFE4322-B893-AA8C-9510-9F63913BDD90}"/>
              </a:ext>
            </a:extLst>
          </p:cNvPr>
          <p:cNvSpPr>
            <a:spLocks noGrp="1"/>
          </p:cNvSpPr>
          <p:nvPr>
            <p:ph idx="1"/>
          </p:nvPr>
        </p:nvSpPr>
        <p:spPr/>
        <p:txBody>
          <a:bodyPr vert="horz" lIns="91440" tIns="45720" rIns="91440" bIns="45720" rtlCol="0" anchor="t">
            <a:normAutofit fontScale="85000" lnSpcReduction="20000"/>
          </a:bodyPr>
          <a:lstStyle/>
          <a:p>
            <a:r>
              <a:rPr lang="en-US">
                <a:latin typeface="Georgia"/>
              </a:rPr>
              <a:t>Query 1</a:t>
            </a:r>
            <a:endParaRPr lang="en-US"/>
          </a:p>
          <a:p>
            <a:pPr lvl="1">
              <a:buFont typeface="Courier New" panose="020B0604020202020204" pitchFamily="34" charset="0"/>
              <a:buChar char="o"/>
            </a:pPr>
            <a:r>
              <a:rPr lang="en-US">
                <a:latin typeface="Georgia"/>
              </a:rPr>
              <a:t>Doc 1</a:t>
            </a:r>
            <a:endParaRPr lang="en-US"/>
          </a:p>
          <a:p>
            <a:pPr lvl="1">
              <a:buFont typeface="Courier New" panose="020B0604020202020204" pitchFamily="34" charset="0"/>
              <a:buChar char="o"/>
            </a:pPr>
            <a:r>
              <a:rPr lang="en-US">
                <a:latin typeface="Georgia"/>
              </a:rPr>
              <a:t>Doc 2</a:t>
            </a:r>
            <a:endParaRPr lang="en-US"/>
          </a:p>
          <a:p>
            <a:pPr lvl="1">
              <a:buFont typeface="Courier New" panose="020B0604020202020204" pitchFamily="34" charset="0"/>
              <a:buChar char="o"/>
            </a:pPr>
            <a:r>
              <a:rPr lang="en-US">
                <a:latin typeface="Georgia"/>
              </a:rPr>
              <a:t>Doc 3</a:t>
            </a:r>
            <a:endParaRPr lang="en-US"/>
          </a:p>
          <a:p>
            <a:r>
              <a:rPr lang="en-US">
                <a:latin typeface="Georgia"/>
              </a:rPr>
              <a:t>Query 2</a:t>
            </a:r>
            <a:endParaRPr lang="en-US"/>
          </a:p>
          <a:p>
            <a:pPr lvl="1">
              <a:buFont typeface="Courier New" panose="020B0604020202020204" pitchFamily="34" charset="0"/>
              <a:buChar char="o"/>
            </a:pPr>
            <a:r>
              <a:rPr lang="en-US">
                <a:latin typeface="Georgia"/>
              </a:rPr>
              <a:t>Doc 3</a:t>
            </a:r>
            <a:endParaRPr lang="en-US"/>
          </a:p>
          <a:p>
            <a:pPr lvl="1">
              <a:buFont typeface="Courier New" panose="020B0604020202020204" pitchFamily="34" charset="0"/>
              <a:buChar char="o"/>
            </a:pPr>
            <a:r>
              <a:rPr lang="en-US">
                <a:latin typeface="Georgia"/>
              </a:rPr>
              <a:t>Doc 2</a:t>
            </a:r>
            <a:endParaRPr lang="en-US"/>
          </a:p>
          <a:p>
            <a:pPr lvl="1">
              <a:buFont typeface="Courier New" panose="020B0604020202020204" pitchFamily="34" charset="0"/>
              <a:buChar char="o"/>
            </a:pPr>
            <a:r>
              <a:rPr lang="en-US">
                <a:latin typeface="Georgia"/>
              </a:rPr>
              <a:t>Doc 1</a:t>
            </a:r>
            <a:endParaRPr lang="en-US"/>
          </a:p>
          <a:p>
            <a:r>
              <a:rPr lang="en-US">
                <a:latin typeface="Georgia"/>
              </a:rPr>
              <a:t>Query 3</a:t>
            </a:r>
            <a:endParaRPr lang="en-US"/>
          </a:p>
          <a:p>
            <a:pPr lvl="1">
              <a:buFont typeface="Courier New" panose="020B0604020202020204" pitchFamily="34" charset="0"/>
              <a:buChar char="o"/>
            </a:pPr>
            <a:r>
              <a:rPr lang="en-US">
                <a:latin typeface="Georgia"/>
              </a:rPr>
              <a:t>Doc 3</a:t>
            </a:r>
          </a:p>
          <a:p>
            <a:pPr lvl="1">
              <a:buFont typeface="Courier New" panose="020B0604020202020204" pitchFamily="34" charset="0"/>
              <a:buChar char="o"/>
            </a:pPr>
            <a:r>
              <a:rPr lang="en-US">
                <a:latin typeface="Georgia"/>
              </a:rPr>
              <a:t>Doc 1</a:t>
            </a:r>
            <a:endParaRPr lang="en-US"/>
          </a:p>
          <a:p>
            <a:pPr lvl="1">
              <a:buFont typeface="Courier New" panose="020B0604020202020204" pitchFamily="34" charset="0"/>
              <a:buChar char="o"/>
            </a:pPr>
            <a:r>
              <a:rPr lang="en-US">
                <a:latin typeface="Georgia"/>
              </a:rPr>
              <a:t>Doc 2</a:t>
            </a:r>
            <a:endParaRPr lang="en-US"/>
          </a:p>
          <a:p>
            <a:pPr lvl="1">
              <a:buFont typeface="Courier New" panose="020B0604020202020204" pitchFamily="34" charset="0"/>
              <a:buChar char="o"/>
            </a:pPr>
            <a:endParaRPr lang="en-US"/>
          </a:p>
          <a:p>
            <a:pPr marL="0" indent="0">
              <a:buNone/>
            </a:pPr>
            <a:r>
              <a:rPr lang="en-US">
                <a:latin typeface="Georgia"/>
              </a:rPr>
              <a:t>Final rank → 3, 1, 2.</a:t>
            </a:r>
            <a:endParaRPr lang="en-US"/>
          </a:p>
          <a:p>
            <a:endParaRPr lang="en-US"/>
          </a:p>
        </p:txBody>
      </p:sp>
      <p:pic>
        <p:nvPicPr>
          <p:cNvPr id="14" name="Picture 13">
            <a:extLst>
              <a:ext uri="{FF2B5EF4-FFF2-40B4-BE49-F238E27FC236}">
                <a16:creationId xmlns:a16="http://schemas.microsoft.com/office/drawing/2014/main" id="{DBF6070A-60AA-B14D-4C76-AF4B91F1FCF2}"/>
              </a:ext>
            </a:extLst>
          </p:cNvPr>
          <p:cNvPicPr>
            <a:picLocks noChangeAspect="1"/>
          </p:cNvPicPr>
          <p:nvPr/>
        </p:nvPicPr>
        <p:blipFill>
          <a:blip r:embed="rId3"/>
          <a:stretch>
            <a:fillRect/>
          </a:stretch>
        </p:blipFill>
        <p:spPr>
          <a:xfrm>
            <a:off x="4804568" y="2158207"/>
            <a:ext cx="6305550" cy="3121025"/>
          </a:xfrm>
          <a:prstGeom prst="rect">
            <a:avLst/>
          </a:prstGeom>
        </p:spPr>
      </p:pic>
    </p:spTree>
    <p:extLst>
      <p:ext uri="{BB962C8B-B14F-4D97-AF65-F5344CB8AC3E}">
        <p14:creationId xmlns:p14="http://schemas.microsoft.com/office/powerpoint/2010/main" val="313290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9D3-1D82-9830-93E8-FDB043440119}"/>
              </a:ext>
            </a:extLst>
          </p:cNvPr>
          <p:cNvSpPr>
            <a:spLocks noGrp="1"/>
          </p:cNvSpPr>
          <p:nvPr>
            <p:ph type="title"/>
          </p:nvPr>
        </p:nvSpPr>
        <p:spPr/>
        <p:txBody>
          <a:bodyPr/>
          <a:lstStyle/>
          <a:p>
            <a:r>
              <a:rPr lang="en-US">
                <a:latin typeface="Georgia"/>
              </a:rPr>
              <a:t>LLM Compiler (Kim et al., 2023)</a:t>
            </a:r>
            <a:endParaRPr lang="en-US"/>
          </a:p>
        </p:txBody>
      </p:sp>
      <p:pic>
        <p:nvPicPr>
          <p:cNvPr id="5" name="Picture 4" descr="A diagram of a task&#10;&#10;Description automatically generated">
            <a:extLst>
              <a:ext uri="{FF2B5EF4-FFF2-40B4-BE49-F238E27FC236}">
                <a16:creationId xmlns:a16="http://schemas.microsoft.com/office/drawing/2014/main" id="{8F9F0A33-81CE-D684-9905-6425E013CF52}"/>
              </a:ext>
            </a:extLst>
          </p:cNvPr>
          <p:cNvPicPr>
            <a:picLocks noChangeAspect="1"/>
          </p:cNvPicPr>
          <p:nvPr/>
        </p:nvPicPr>
        <p:blipFill>
          <a:blip r:embed="rId3"/>
          <a:srcRect l="1181" r="1181"/>
          <a:stretch/>
        </p:blipFill>
        <p:spPr>
          <a:xfrm>
            <a:off x="288076" y="2291790"/>
            <a:ext cx="11623795" cy="3985515"/>
          </a:xfrm>
          <a:prstGeom prst="rect">
            <a:avLst/>
          </a:prstGeom>
        </p:spPr>
      </p:pic>
    </p:spTree>
    <p:extLst>
      <p:ext uri="{BB962C8B-B14F-4D97-AF65-F5344CB8AC3E}">
        <p14:creationId xmlns:p14="http://schemas.microsoft.com/office/powerpoint/2010/main" val="12481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AC8B-EB50-4D2B-5EA7-21AA2F5F501F}"/>
              </a:ext>
            </a:extLst>
          </p:cNvPr>
          <p:cNvSpPr>
            <a:spLocks noGrp="1"/>
          </p:cNvSpPr>
          <p:nvPr>
            <p:ph type="title"/>
          </p:nvPr>
        </p:nvSpPr>
        <p:spPr/>
        <p:txBody>
          <a:bodyPr/>
          <a:lstStyle/>
          <a:p>
            <a:r>
              <a:rPr lang="en-US">
                <a:latin typeface="Georgia"/>
              </a:rPr>
              <a:t>References</a:t>
            </a:r>
            <a:endParaRPr lang="en-US"/>
          </a:p>
        </p:txBody>
      </p:sp>
      <p:sp>
        <p:nvSpPr>
          <p:cNvPr id="3" name="Content Placeholder 2">
            <a:extLst>
              <a:ext uri="{FF2B5EF4-FFF2-40B4-BE49-F238E27FC236}">
                <a16:creationId xmlns:a16="http://schemas.microsoft.com/office/drawing/2014/main" id="{4E5D826E-F24A-59E0-C855-8EBAB733F625}"/>
              </a:ext>
            </a:extLst>
          </p:cNvPr>
          <p:cNvSpPr>
            <a:spLocks noGrp="1"/>
          </p:cNvSpPr>
          <p:nvPr>
            <p:ph idx="1"/>
          </p:nvPr>
        </p:nvSpPr>
        <p:spPr/>
        <p:txBody>
          <a:bodyPr vert="horz" lIns="91440" tIns="45720" rIns="91440" bIns="45720" rtlCol="0" anchor="t">
            <a:normAutofit fontScale="70000" lnSpcReduction="20000"/>
          </a:bodyPr>
          <a:lstStyle/>
          <a:p>
            <a:r>
              <a:rPr lang="en-US" sz="2600">
                <a:latin typeface="Georgia"/>
              </a:rPr>
              <a:t>Nathan's discussion from last year: LLM Training Lifecycle (</a:t>
            </a:r>
            <a:r>
              <a:rPr lang="en-US" sz="2600">
                <a:latin typeface="Georgia"/>
                <a:hlinkClick r:id="rId2"/>
              </a:rPr>
              <a:t>link</a:t>
            </a:r>
            <a:r>
              <a:rPr lang="en-US" sz="2600">
                <a:latin typeface="Georgia"/>
              </a:rPr>
              <a:t>)</a:t>
            </a:r>
          </a:p>
          <a:p>
            <a:r>
              <a:rPr lang="en-US" sz="2600">
                <a:latin typeface="Georgia"/>
              </a:rPr>
              <a:t>From Retrieval-Augmented Generation for Large Language Models: A Survey, </a:t>
            </a:r>
            <a:r>
              <a:rPr lang="en-US" sz="2600" err="1">
                <a:latin typeface="Georgia"/>
              </a:rPr>
              <a:t>Gaoa</a:t>
            </a:r>
            <a:r>
              <a:rPr lang="en-US" sz="2600">
                <a:latin typeface="Georgia"/>
              </a:rPr>
              <a:t> et al. 2024.</a:t>
            </a:r>
            <a:endParaRPr lang="en-US"/>
          </a:p>
          <a:p>
            <a:r>
              <a:rPr lang="en-US" sz="2600">
                <a:latin typeface="Georgia"/>
              </a:rPr>
              <a:t>Mirzadeh, I., Alizadeh, K., Shahrokhi, H., Tuzel, O., Bengio, S., &amp; Farajtabar, M. (2024). Gsm-symbolic: Understanding the limitations of mathematical reasoning in large language models. arXiv preprint arXiv:2410.05229.</a:t>
            </a:r>
          </a:p>
          <a:p>
            <a:r>
              <a:rPr lang="en-US" sz="2600">
                <a:latin typeface="Georgia"/>
              </a:rPr>
              <a:t>Rackauckas, Z. (2024). Rag-fusion: a new take on retrieval-augmented generation. </a:t>
            </a:r>
            <a:r>
              <a:rPr lang="en-US" sz="2600" i="1" err="1">
                <a:latin typeface="Georgia"/>
              </a:rPr>
              <a:t>arXiv</a:t>
            </a:r>
            <a:r>
              <a:rPr lang="en-US" sz="2600" i="1">
                <a:latin typeface="Georgia"/>
              </a:rPr>
              <a:t> preprint arXiv:2402.03367</a:t>
            </a:r>
            <a:r>
              <a:rPr lang="en-US" sz="2600">
                <a:latin typeface="Georgia"/>
              </a:rPr>
              <a:t>.</a:t>
            </a:r>
          </a:p>
          <a:p>
            <a:pPr lvl="1">
              <a:buFont typeface="Courier New" panose="020B0604020202020204" pitchFamily="34" charset="0"/>
              <a:buChar char="o"/>
            </a:pPr>
            <a:r>
              <a:rPr lang="en-US" sz="2600">
                <a:latin typeface="Georgia"/>
                <a:hlinkClick r:id="rId3"/>
              </a:rPr>
              <a:t>https://github.com/Raudaschl/rag-fusion</a:t>
            </a:r>
            <a:endParaRPr lang="en-US" sz="2600">
              <a:latin typeface="Georgia"/>
            </a:endParaRPr>
          </a:p>
          <a:p>
            <a:r>
              <a:rPr lang="en-US" sz="2600">
                <a:latin typeface="Georgia"/>
              </a:rPr>
              <a:t>Radford, A. (2018). Improving language understanding by generative pre-training.</a:t>
            </a:r>
          </a:p>
          <a:p>
            <a:r>
              <a:rPr lang="en-US" sz="2600">
                <a:latin typeface="Georgia"/>
              </a:rPr>
              <a:t>Brown, T. B. (2020). Language models are few-shot learners. </a:t>
            </a:r>
            <a:r>
              <a:rPr lang="en-US" sz="2600" i="1">
                <a:latin typeface="Georgia"/>
              </a:rPr>
              <a:t>arXiv preprint arXiv:2005.14165</a:t>
            </a:r>
            <a:r>
              <a:rPr lang="en-US" sz="2600">
                <a:latin typeface="Georgia"/>
              </a:rPr>
              <a:t>.</a:t>
            </a:r>
          </a:p>
          <a:p>
            <a:r>
              <a:rPr lang="en-US" sz="2600">
                <a:latin typeface="Georgia"/>
              </a:rPr>
              <a:t>Wei, J., Bosma, M., Zhao, V. Y., Guu, K., Yu, A. W., Lester, B., ... &amp; Le, Q. V. (2021). Finetuned language models are zero-shot learners. </a:t>
            </a:r>
            <a:r>
              <a:rPr lang="en-US" sz="2600" i="1">
                <a:latin typeface="Georgia"/>
              </a:rPr>
              <a:t>arXiv preprint arXiv:2109.01652</a:t>
            </a:r>
            <a:r>
              <a:rPr lang="en-US" sz="2600">
                <a:latin typeface="Georgia"/>
              </a:rPr>
              <a:t>.</a:t>
            </a:r>
          </a:p>
          <a:p>
            <a:r>
              <a:rPr lang="en-US" sz="2600">
                <a:latin typeface="Georgia"/>
              </a:rPr>
              <a:t>Kim, S., Moon, S., Tabrizi, R., Lee, N., Mahoney, M. W., Keutzer, K., &amp; Gholami, A. (2023). An LLM compiler for parallel function calling. arXiv preprint arXiv:2312.04511.</a:t>
            </a:r>
          </a:p>
          <a:p>
            <a:pPr marL="0" indent="0">
              <a:buNone/>
            </a:pPr>
            <a:endParaRPr lang="en-US" sz="2600">
              <a:latin typeface="Georgia"/>
            </a:endParaRPr>
          </a:p>
        </p:txBody>
      </p:sp>
    </p:spTree>
    <p:extLst>
      <p:ext uri="{BB962C8B-B14F-4D97-AF65-F5344CB8AC3E}">
        <p14:creationId xmlns:p14="http://schemas.microsoft.com/office/powerpoint/2010/main" val="379889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93DB-DC4F-0EA8-3069-A76B53013298}"/>
              </a:ext>
            </a:extLst>
          </p:cNvPr>
          <p:cNvSpPr>
            <a:spLocks noGrp="1"/>
          </p:cNvSpPr>
          <p:nvPr>
            <p:ph type="title"/>
          </p:nvPr>
        </p:nvSpPr>
        <p:spPr/>
        <p:txBody>
          <a:bodyPr/>
          <a:lstStyle/>
          <a:p>
            <a:r>
              <a:rPr lang="en-US" dirty="0">
                <a:latin typeface="Georgia"/>
              </a:rPr>
              <a:t>Plan</a:t>
            </a:r>
            <a:endParaRPr lang="en-US" dirty="0"/>
          </a:p>
        </p:txBody>
      </p:sp>
      <p:sp>
        <p:nvSpPr>
          <p:cNvPr id="6" name="Content Placeholder 5">
            <a:extLst>
              <a:ext uri="{FF2B5EF4-FFF2-40B4-BE49-F238E27FC236}">
                <a16:creationId xmlns:a16="http://schemas.microsoft.com/office/drawing/2014/main" id="{FD0DD4B2-F68D-C772-C5C2-8592A33A0ECD}"/>
              </a:ext>
            </a:extLst>
          </p:cNvPr>
          <p:cNvSpPr>
            <a:spLocks noGrp="1"/>
          </p:cNvSpPr>
          <p:nvPr>
            <p:ph idx="1"/>
          </p:nvPr>
        </p:nvSpPr>
        <p:spPr>
          <a:xfrm>
            <a:off x="838200" y="1825625"/>
            <a:ext cx="4634248" cy="4544521"/>
          </a:xfrm>
        </p:spPr>
        <p:txBody>
          <a:bodyPr vert="horz" lIns="91440" tIns="45720" rIns="91440" bIns="45720" rtlCol="0" anchor="t">
            <a:normAutofit/>
          </a:bodyPr>
          <a:lstStyle/>
          <a:p>
            <a:r>
              <a:rPr lang="en-US" dirty="0">
                <a:latin typeface="Georgia"/>
              </a:rPr>
              <a:t>LLM and why RAG?</a:t>
            </a:r>
          </a:p>
          <a:p>
            <a:r>
              <a:rPr lang="en-US" dirty="0">
                <a:latin typeface="Georgia"/>
              </a:rPr>
              <a:t>Building a simple vector search</a:t>
            </a:r>
          </a:p>
          <a:p>
            <a:r>
              <a:rPr lang="en-US" dirty="0">
                <a:latin typeface="Georgia"/>
              </a:rPr>
              <a:t>Walkthrough RAG application</a:t>
            </a:r>
          </a:p>
          <a:p>
            <a:r>
              <a:rPr lang="en-US" dirty="0">
                <a:latin typeface="Georgia"/>
              </a:rPr>
              <a:t>Highlights on latest RAG improvements</a:t>
            </a:r>
            <a:endParaRPr lang="en-US" dirty="0"/>
          </a:p>
        </p:txBody>
      </p:sp>
      <p:pic>
        <p:nvPicPr>
          <p:cNvPr id="8" name="Picture 7" descr="Columbian Trichotomy AI Presentation at FSU">
            <a:extLst>
              <a:ext uri="{FF2B5EF4-FFF2-40B4-BE49-F238E27FC236}">
                <a16:creationId xmlns:a16="http://schemas.microsoft.com/office/drawing/2014/main" id="{EE302AB8-9DC6-DC3F-C86A-207F8A82EC5E}"/>
              </a:ext>
            </a:extLst>
          </p:cNvPr>
          <p:cNvPicPr>
            <a:picLocks noChangeAspect="1"/>
          </p:cNvPicPr>
          <p:nvPr/>
        </p:nvPicPr>
        <p:blipFill>
          <a:blip r:embed="rId2"/>
          <a:stretch>
            <a:fillRect/>
          </a:stretch>
        </p:blipFill>
        <p:spPr>
          <a:xfrm>
            <a:off x="5652228" y="1988135"/>
            <a:ext cx="6418199" cy="2880106"/>
          </a:xfrm>
          <a:prstGeom prst="rect">
            <a:avLst/>
          </a:prstGeom>
        </p:spPr>
      </p:pic>
    </p:spTree>
    <p:extLst>
      <p:ext uri="{BB962C8B-B14F-4D97-AF65-F5344CB8AC3E}">
        <p14:creationId xmlns:p14="http://schemas.microsoft.com/office/powerpoint/2010/main" val="40965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B8BA-9137-080B-4BE2-507857B5FC82}"/>
              </a:ext>
            </a:extLst>
          </p:cNvPr>
          <p:cNvSpPr>
            <a:spLocks noGrp="1"/>
          </p:cNvSpPr>
          <p:nvPr>
            <p:ph type="title"/>
          </p:nvPr>
        </p:nvSpPr>
        <p:spPr/>
        <p:txBody>
          <a:bodyPr/>
          <a:lstStyle/>
          <a:p>
            <a:r>
              <a:rPr lang="en-US" i="1">
                <a:latin typeface="Georgia"/>
              </a:rPr>
              <a:t>Simple </a:t>
            </a:r>
            <a:r>
              <a:rPr lang="en-US">
                <a:latin typeface="Georgia"/>
              </a:rPr>
              <a:t>RAG system to answer question about Alice in Wonderland (</a:t>
            </a:r>
            <a:r>
              <a:rPr lang="en-US">
                <a:latin typeface="Georgia"/>
                <a:hlinkClick r:id="rId2"/>
              </a:rPr>
              <a:t>GitHub</a:t>
            </a:r>
            <a:r>
              <a:rPr lang="en-US">
                <a:latin typeface="Georgia"/>
              </a:rPr>
              <a:t>) </a:t>
            </a:r>
            <a:endParaRPr lang="en-US"/>
          </a:p>
        </p:txBody>
      </p:sp>
      <p:sp>
        <p:nvSpPr>
          <p:cNvPr id="3" name="Content Placeholder 2">
            <a:extLst>
              <a:ext uri="{FF2B5EF4-FFF2-40B4-BE49-F238E27FC236}">
                <a16:creationId xmlns:a16="http://schemas.microsoft.com/office/drawing/2014/main" id="{BFA404CE-1F64-FFB1-3ACF-0FF4B1D9DF09}"/>
              </a:ext>
            </a:extLst>
          </p:cNvPr>
          <p:cNvSpPr>
            <a:spLocks noGrp="1"/>
          </p:cNvSpPr>
          <p:nvPr>
            <p:ph idx="1"/>
          </p:nvPr>
        </p:nvSpPr>
        <p:spPr/>
        <p:txBody>
          <a:bodyPr vert="horz" lIns="91440" tIns="45720" rIns="91440" bIns="45720" rtlCol="0" anchor="t">
            <a:normAutofit/>
          </a:bodyPr>
          <a:lstStyle/>
          <a:p>
            <a:pPr marL="0" indent="0">
              <a:buNone/>
            </a:pPr>
            <a:r>
              <a:rPr lang="en-US" i="1" dirty="0">
                <a:latin typeface="Georgia"/>
              </a:rPr>
              <a:t>In Alice in Wonderland, Alice falls down a rabbit hole into a bizarre world where she meets strange characters like the White Rabbit, Cheshire Cat, and Mad Hatter, who each challenge her understanding of reality. Through surreal adventures, she navigates nonsensical rules, grows and shrinks unexpectedly, and encounters the unpredictable Queen of Hearts. The journey explores themes of identity and curiosity until she finally awakens, realizing it was all a dream.</a:t>
            </a:r>
            <a:endParaRPr lang="en-US" dirty="0"/>
          </a:p>
          <a:p>
            <a:pPr marL="0" indent="0">
              <a:buNone/>
            </a:pPr>
            <a:endParaRPr lang="en-US" i="1">
              <a:latin typeface="Georgia"/>
            </a:endParaRPr>
          </a:p>
          <a:p>
            <a:pPr>
              <a:buFont typeface="Calibri" panose="020B0604020202020204" pitchFamily="34" charset="0"/>
              <a:buChar char="-"/>
            </a:pPr>
            <a:r>
              <a:rPr lang="en-US" dirty="0">
                <a:latin typeface="Georgia"/>
              </a:rPr>
              <a:t>ChatGPT summary</a:t>
            </a:r>
          </a:p>
        </p:txBody>
      </p:sp>
    </p:spTree>
    <p:extLst>
      <p:ext uri="{BB962C8B-B14F-4D97-AF65-F5344CB8AC3E}">
        <p14:creationId xmlns:p14="http://schemas.microsoft.com/office/powerpoint/2010/main" val="3227129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C956-2BE0-25A3-1EB2-34730782DCD8}"/>
              </a:ext>
            </a:extLst>
          </p:cNvPr>
          <p:cNvSpPr>
            <a:spLocks noGrp="1"/>
          </p:cNvSpPr>
          <p:nvPr>
            <p:ph type="title"/>
          </p:nvPr>
        </p:nvSpPr>
        <p:spPr/>
        <p:txBody>
          <a:bodyPr/>
          <a:lstStyle/>
          <a:p>
            <a:r>
              <a:rPr lang="en-US"/>
              <a:t>Stack</a:t>
            </a:r>
          </a:p>
        </p:txBody>
      </p:sp>
      <p:sp>
        <p:nvSpPr>
          <p:cNvPr id="3" name="Content Placeholder 2">
            <a:extLst>
              <a:ext uri="{FF2B5EF4-FFF2-40B4-BE49-F238E27FC236}">
                <a16:creationId xmlns:a16="http://schemas.microsoft.com/office/drawing/2014/main" id="{84FE0588-0236-ECB0-0B52-0CA662F488F7}"/>
              </a:ext>
            </a:extLst>
          </p:cNvPr>
          <p:cNvSpPr>
            <a:spLocks noGrp="1"/>
          </p:cNvSpPr>
          <p:nvPr>
            <p:ph idx="1"/>
          </p:nvPr>
        </p:nvSpPr>
        <p:spPr>
          <a:xfrm>
            <a:off x="838200" y="1825625"/>
            <a:ext cx="11352726" cy="4351338"/>
          </a:xfrm>
        </p:spPr>
        <p:txBody>
          <a:bodyPr vert="horz" lIns="91440" tIns="45720" rIns="91440" bIns="45720" rtlCol="0" anchor="t">
            <a:normAutofit/>
          </a:bodyPr>
          <a:lstStyle/>
          <a:p>
            <a:r>
              <a:rPr lang="en-US" dirty="0" err="1">
                <a:latin typeface="Georgia"/>
              </a:rPr>
              <a:t>Streamlit</a:t>
            </a:r>
            <a:r>
              <a:rPr lang="en-US" dirty="0">
                <a:latin typeface="Georgia"/>
              </a:rPr>
              <a:t> interface</a:t>
            </a:r>
          </a:p>
          <a:p>
            <a:r>
              <a:rPr lang="en-US" err="1">
                <a:latin typeface="Georgia"/>
              </a:rPr>
              <a:t>LlamaIndex</a:t>
            </a:r>
            <a:endParaRPr lang="en-US" err="1"/>
          </a:p>
          <a:p>
            <a:r>
              <a:rPr lang="en-US" dirty="0">
                <a:latin typeface="Georgia"/>
              </a:rPr>
              <a:t>Gemini free tier API</a:t>
            </a:r>
          </a:p>
          <a:p>
            <a:r>
              <a:rPr lang="en-US" dirty="0">
                <a:latin typeface="Georgia"/>
              </a:rPr>
              <a:t>Containerization</a:t>
            </a:r>
          </a:p>
          <a:p>
            <a:r>
              <a:rPr lang="en-US" dirty="0">
                <a:latin typeface="Georgia"/>
              </a:rPr>
              <a:t>Docker hub </a:t>
            </a:r>
            <a:r>
              <a:rPr lang="en-US" dirty="0">
                <a:latin typeface="Georgia"/>
                <a:hlinkClick r:id="rId2"/>
              </a:rPr>
              <a:t>link</a:t>
            </a:r>
            <a:endParaRPr lang="en-US" dirty="0">
              <a:latin typeface="Georgia"/>
            </a:endParaRPr>
          </a:p>
          <a:p>
            <a:pPr marL="0" indent="0">
              <a:buNone/>
            </a:pPr>
            <a:br>
              <a:rPr lang="en-US" dirty="0"/>
            </a:br>
            <a:endParaRPr lang="en-US"/>
          </a:p>
          <a:p>
            <a:pPr marL="0" indent="0">
              <a:buNone/>
            </a:pPr>
            <a:endParaRPr lang="en-US" sz="1500" dirty="0">
              <a:latin typeface="Menlo"/>
            </a:endParaRPr>
          </a:p>
          <a:p>
            <a:pPr marL="0" indent="0">
              <a:buNone/>
            </a:pPr>
            <a:r>
              <a:rPr lang="en-US" sz="1600" dirty="0">
                <a:latin typeface="Menlo"/>
              </a:rPr>
              <a:t>docker run -p 8501:8501 -e GEMINI_API_TOKEN=$GEMINI_API_KEY </a:t>
            </a:r>
            <a:r>
              <a:rPr lang="en-US" sz="1600" dirty="0" err="1">
                <a:latin typeface="Menlo"/>
              </a:rPr>
              <a:t>pmiron</a:t>
            </a:r>
            <a:r>
              <a:rPr lang="en-US" sz="1600" dirty="0">
                <a:latin typeface="Menlo"/>
              </a:rPr>
              <a:t>/</a:t>
            </a:r>
            <a:r>
              <a:rPr lang="en-US" sz="1600" dirty="0" err="1">
                <a:latin typeface="Menlo"/>
              </a:rPr>
              <a:t>alice-rag-llm:latest</a:t>
            </a:r>
            <a:endParaRPr lang="en-US" sz="1600" dirty="0">
              <a:latin typeface="Menlo"/>
            </a:endParaRPr>
          </a:p>
          <a:p>
            <a:pPr marL="0" indent="0">
              <a:buNone/>
            </a:pPr>
            <a:endParaRPr lang="en-US" sz="1500" dirty="0"/>
          </a:p>
        </p:txBody>
      </p:sp>
      <p:pic>
        <p:nvPicPr>
          <p:cNvPr id="4" name="Picture 3" descr="A screenshot of a computer&#10;&#10;Description automatically generated">
            <a:extLst>
              <a:ext uri="{FF2B5EF4-FFF2-40B4-BE49-F238E27FC236}">
                <a16:creationId xmlns:a16="http://schemas.microsoft.com/office/drawing/2014/main" id="{C7DF9FA7-1845-A821-6133-5C89264E0399}"/>
              </a:ext>
            </a:extLst>
          </p:cNvPr>
          <p:cNvPicPr>
            <a:picLocks noChangeAspect="1"/>
          </p:cNvPicPr>
          <p:nvPr/>
        </p:nvPicPr>
        <p:blipFill>
          <a:blip r:embed="rId3"/>
          <a:stretch>
            <a:fillRect/>
          </a:stretch>
        </p:blipFill>
        <p:spPr>
          <a:xfrm>
            <a:off x="5017031" y="-1709"/>
            <a:ext cx="7178655" cy="5118616"/>
          </a:xfrm>
          <a:prstGeom prst="rect">
            <a:avLst/>
          </a:prstGeom>
        </p:spPr>
      </p:pic>
    </p:spTree>
    <p:extLst>
      <p:ext uri="{BB962C8B-B14F-4D97-AF65-F5344CB8AC3E}">
        <p14:creationId xmlns:p14="http://schemas.microsoft.com/office/powerpoint/2010/main" val="105036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3DE1-795E-BED6-89F8-9D78612B6AAB}"/>
              </a:ext>
            </a:extLst>
          </p:cNvPr>
          <p:cNvSpPr>
            <a:spLocks noGrp="1"/>
          </p:cNvSpPr>
          <p:nvPr>
            <p:ph type="title"/>
          </p:nvPr>
        </p:nvSpPr>
        <p:spPr/>
        <p:txBody>
          <a:bodyPr/>
          <a:lstStyle/>
          <a:p>
            <a:r>
              <a:rPr lang="en-US">
                <a:latin typeface="Georgia"/>
              </a:rPr>
              <a:t>LLMs</a:t>
            </a:r>
            <a:endParaRPr lang="en-US"/>
          </a:p>
        </p:txBody>
      </p:sp>
      <p:sp>
        <p:nvSpPr>
          <p:cNvPr id="3" name="Content Placeholder 2">
            <a:extLst>
              <a:ext uri="{FF2B5EF4-FFF2-40B4-BE49-F238E27FC236}">
                <a16:creationId xmlns:a16="http://schemas.microsoft.com/office/drawing/2014/main" id="{17351946-FA1D-2FB3-6C1F-2281EF1C5918}"/>
              </a:ext>
            </a:extLst>
          </p:cNvPr>
          <p:cNvSpPr>
            <a:spLocks noGrp="1"/>
          </p:cNvSpPr>
          <p:nvPr>
            <p:ph idx="1"/>
          </p:nvPr>
        </p:nvSpPr>
        <p:spPr>
          <a:xfrm>
            <a:off x="622853" y="1825625"/>
            <a:ext cx="7047947" cy="4398273"/>
          </a:xfrm>
        </p:spPr>
        <p:txBody>
          <a:bodyPr vert="horz" lIns="91440" tIns="45720" rIns="91440" bIns="45720" rtlCol="0" anchor="t">
            <a:normAutofit/>
          </a:bodyPr>
          <a:lstStyle/>
          <a:p>
            <a:pPr marL="0" indent="0">
              <a:buNone/>
            </a:pPr>
            <a:r>
              <a:rPr lang="en-US">
                <a:latin typeface="Georgia"/>
              </a:rPr>
              <a:t>Massive impact over the past few years</a:t>
            </a:r>
          </a:p>
          <a:p>
            <a:pPr>
              <a:buFont typeface="Calibri" panose="020B0604020202020204" pitchFamily="34" charset="0"/>
              <a:buChar char="-"/>
            </a:pPr>
            <a:r>
              <a:rPr lang="en-US">
                <a:latin typeface="Georgia"/>
              </a:rPr>
              <a:t>Predict the next token</a:t>
            </a:r>
          </a:p>
          <a:p>
            <a:pPr>
              <a:buFont typeface="Calibri" panose="020B0604020202020204" pitchFamily="34" charset="0"/>
              <a:buChar char="-"/>
            </a:pPr>
            <a:r>
              <a:rPr lang="en-US">
                <a:latin typeface="Georgia"/>
              </a:rPr>
              <a:t>Generate new bedtime stories</a:t>
            </a:r>
          </a:p>
          <a:p>
            <a:pPr>
              <a:buFont typeface="Calibri" panose="020B0604020202020204" pitchFamily="34" charset="0"/>
              <a:buChar char="-"/>
            </a:pPr>
            <a:r>
              <a:rPr lang="en-US">
                <a:latin typeface="Georgia"/>
              </a:rPr>
              <a:t>Write your next NSF grant proposals</a:t>
            </a:r>
            <a:endParaRPr lang="en-US"/>
          </a:p>
          <a:p>
            <a:pPr>
              <a:buFont typeface="Calibri" panose="020B0604020202020204" pitchFamily="34" charset="0"/>
              <a:buChar char="-"/>
            </a:pPr>
            <a:r>
              <a:rPr lang="en-US">
                <a:latin typeface="Georgia"/>
              </a:rPr>
              <a:t>Reasoning models (limited now as pointed out in Mirzadeh et al., 2024)</a:t>
            </a:r>
            <a:endParaRPr lang="en-US"/>
          </a:p>
          <a:p>
            <a:pPr>
              <a:buFont typeface="Calibri" panose="020B0604020202020204" pitchFamily="34" charset="0"/>
              <a:buChar char="-"/>
            </a:pPr>
            <a:endParaRPr lang="en-US"/>
          </a:p>
        </p:txBody>
      </p:sp>
      <p:pic>
        <p:nvPicPr>
          <p:cNvPr id="5" name="Picture 4" descr="The Transformer Model - MachineLearningMastery.com">
            <a:extLst>
              <a:ext uri="{FF2B5EF4-FFF2-40B4-BE49-F238E27FC236}">
                <a16:creationId xmlns:a16="http://schemas.microsoft.com/office/drawing/2014/main" id="{1B6040D9-4004-931F-7D03-D61046506000}"/>
              </a:ext>
            </a:extLst>
          </p:cNvPr>
          <p:cNvPicPr>
            <a:picLocks noChangeAspect="1"/>
          </p:cNvPicPr>
          <p:nvPr/>
        </p:nvPicPr>
        <p:blipFill>
          <a:blip r:embed="rId3"/>
          <a:stretch>
            <a:fillRect/>
          </a:stretch>
        </p:blipFill>
        <p:spPr>
          <a:xfrm>
            <a:off x="7545859" y="363588"/>
            <a:ext cx="4370172" cy="6213201"/>
          </a:xfrm>
          <a:prstGeom prst="rect">
            <a:avLst/>
          </a:prstGeom>
        </p:spPr>
      </p:pic>
    </p:spTree>
    <p:extLst>
      <p:ext uri="{BB962C8B-B14F-4D97-AF65-F5344CB8AC3E}">
        <p14:creationId xmlns:p14="http://schemas.microsoft.com/office/powerpoint/2010/main" val="378878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A3B-768B-1A77-3364-4AF28600700F}"/>
              </a:ext>
            </a:extLst>
          </p:cNvPr>
          <p:cNvSpPr>
            <a:spLocks noGrp="1"/>
          </p:cNvSpPr>
          <p:nvPr>
            <p:ph type="title"/>
          </p:nvPr>
        </p:nvSpPr>
        <p:spPr/>
        <p:txBody>
          <a:bodyPr/>
          <a:lstStyle/>
          <a:p>
            <a:r>
              <a:rPr lang="en-US">
                <a:latin typeface="Georgia"/>
              </a:rPr>
              <a:t>LLMs stats</a:t>
            </a:r>
            <a:endParaRPr lang="en-US"/>
          </a:p>
        </p:txBody>
      </p:sp>
      <p:sp>
        <p:nvSpPr>
          <p:cNvPr id="3" name="Content Placeholder 2">
            <a:extLst>
              <a:ext uri="{FF2B5EF4-FFF2-40B4-BE49-F238E27FC236}">
                <a16:creationId xmlns:a16="http://schemas.microsoft.com/office/drawing/2014/main" id="{C76DCF06-3669-EA7A-8260-24F407F94F7D}"/>
              </a:ext>
            </a:extLst>
          </p:cNvPr>
          <p:cNvSpPr>
            <a:spLocks noGrp="1"/>
          </p:cNvSpPr>
          <p:nvPr>
            <p:ph idx="1"/>
          </p:nvPr>
        </p:nvSpPr>
        <p:spPr>
          <a:xfrm>
            <a:off x="838200" y="1825625"/>
            <a:ext cx="10515600" cy="4910138"/>
          </a:xfrm>
        </p:spPr>
        <p:txBody>
          <a:bodyPr vert="horz" lIns="91440" tIns="45720" rIns="91440" bIns="45720" rtlCol="0" anchor="t">
            <a:normAutofit fontScale="85000" lnSpcReduction="20000"/>
          </a:bodyPr>
          <a:lstStyle/>
          <a:p>
            <a:r>
              <a:rPr lang="en-US" dirty="0">
                <a:latin typeface="Georgia"/>
              </a:rPr>
              <a:t>Investment in </a:t>
            </a:r>
            <a:r>
              <a:rPr lang="en-US" dirty="0" err="1">
                <a:latin typeface="Georgia"/>
              </a:rPr>
              <a:t>GenAI</a:t>
            </a:r>
            <a:endParaRPr lang="en-US" dirty="0">
              <a:latin typeface="Georgia"/>
            </a:endParaRPr>
          </a:p>
          <a:p>
            <a:pPr lvl="1"/>
            <a:r>
              <a:rPr lang="en-US" dirty="0">
                <a:latin typeface="Georgia"/>
              </a:rPr>
              <a:t>Facebook: $10B reported in 7/24</a:t>
            </a:r>
          </a:p>
          <a:p>
            <a:pPr lvl="1"/>
            <a:r>
              <a:rPr lang="en-US" dirty="0">
                <a:latin typeface="Georgia"/>
              </a:rPr>
              <a:t>Amazon: $4B in Anthropic 3/24</a:t>
            </a:r>
          </a:p>
          <a:p>
            <a:pPr lvl="1"/>
            <a:r>
              <a:rPr lang="en-US" dirty="0">
                <a:latin typeface="Georgia"/>
              </a:rPr>
              <a:t>Microsoft: $14B in OpenAI 4/23</a:t>
            </a:r>
            <a:endParaRPr lang="en-US" dirty="0"/>
          </a:p>
          <a:p>
            <a:r>
              <a:rPr lang="en-US" dirty="0">
                <a:latin typeface="Georgia"/>
              </a:rPr>
              <a:t>Training cost</a:t>
            </a:r>
          </a:p>
          <a:p>
            <a:pPr lvl="1"/>
            <a:r>
              <a:rPr lang="en-US" dirty="0">
                <a:latin typeface="Georgia"/>
              </a:rPr>
              <a:t>2017: Transformer model: $900 (!)</a:t>
            </a:r>
          </a:p>
          <a:p>
            <a:pPr lvl="1"/>
            <a:r>
              <a:rPr lang="en-US" dirty="0">
                <a:latin typeface="Georgia"/>
              </a:rPr>
              <a:t>2020: GPT3: $6M</a:t>
            </a:r>
          </a:p>
          <a:p>
            <a:pPr lvl="1"/>
            <a:r>
              <a:rPr lang="en-US" dirty="0">
                <a:latin typeface="Georgia"/>
              </a:rPr>
              <a:t>2023: GPT4: $70M</a:t>
            </a:r>
          </a:p>
          <a:p>
            <a:pPr lvl="1"/>
            <a:r>
              <a:rPr lang="en-US" dirty="0">
                <a:latin typeface="Georgia"/>
              </a:rPr>
              <a:t>2024: Gemini Ultra: $191M</a:t>
            </a:r>
          </a:p>
          <a:p>
            <a:r>
              <a:rPr lang="en-US" dirty="0">
                <a:latin typeface="Georgia"/>
              </a:rPr>
              <a:t>Hardware Requirements</a:t>
            </a:r>
          </a:p>
          <a:p>
            <a:pPr lvl="1"/>
            <a:r>
              <a:rPr lang="en-US" dirty="0">
                <a:latin typeface="Georgia"/>
              </a:rPr>
              <a:t>10k–100k </a:t>
            </a:r>
            <a:r>
              <a:rPr lang="en-US" dirty="0">
                <a:latin typeface="Georgia"/>
                <a:hlinkClick r:id="rId2"/>
              </a:rPr>
              <a:t>H100</a:t>
            </a:r>
            <a:r>
              <a:rPr lang="en-US" dirty="0">
                <a:latin typeface="Georgia"/>
              </a:rPr>
              <a:t> for current generation LLMs</a:t>
            </a:r>
          </a:p>
          <a:p>
            <a:r>
              <a:rPr lang="en-US" sz="2600" dirty="0">
                <a:latin typeface="Georgia"/>
              </a:rPr>
              <a:t>Valuations</a:t>
            </a:r>
          </a:p>
          <a:p>
            <a:pPr lvl="1"/>
            <a:r>
              <a:rPr lang="en-US" sz="2200" dirty="0">
                <a:latin typeface="Georgia"/>
              </a:rPr>
              <a:t>OpenAI: $157B in 10/24</a:t>
            </a:r>
          </a:p>
          <a:p>
            <a:pPr lvl="1"/>
            <a:r>
              <a:rPr lang="en-US" sz="2200" dirty="0">
                <a:latin typeface="Georgia"/>
              </a:rPr>
              <a:t>Anthropic AI: $40B in 9/24</a:t>
            </a:r>
          </a:p>
          <a:p>
            <a:pPr lvl="1"/>
            <a:r>
              <a:rPr lang="en-US" sz="2200" dirty="0">
                <a:latin typeface="Georgia"/>
              </a:rPr>
              <a:t>Perplexity AI: $9B in 10/24</a:t>
            </a:r>
          </a:p>
          <a:p>
            <a:pPr lvl="1"/>
            <a:r>
              <a:rPr lang="en-US" sz="2200" dirty="0">
                <a:latin typeface="Georgia"/>
              </a:rPr>
              <a:t>Nvidia: $3.5T in 10/24</a:t>
            </a:r>
            <a:endParaRPr lang="en-US" sz="2200" dirty="0"/>
          </a:p>
        </p:txBody>
      </p:sp>
      <p:pic>
        <p:nvPicPr>
          <p:cNvPr id="4" name="Picture 3" descr="Optimus Prime by Joed1980 on DeviantArt">
            <a:extLst>
              <a:ext uri="{FF2B5EF4-FFF2-40B4-BE49-F238E27FC236}">
                <a16:creationId xmlns:a16="http://schemas.microsoft.com/office/drawing/2014/main" id="{59D25394-016E-2FA0-BFF1-F1C86F2F4432}"/>
              </a:ext>
            </a:extLst>
          </p:cNvPr>
          <p:cNvPicPr>
            <a:picLocks noChangeAspect="1"/>
          </p:cNvPicPr>
          <p:nvPr/>
        </p:nvPicPr>
        <p:blipFill>
          <a:blip r:embed="rId3"/>
          <a:srcRect l="2593" t="2609" r="370" b="869"/>
          <a:stretch/>
        </p:blipFill>
        <p:spPr>
          <a:xfrm>
            <a:off x="7774280" y="1029766"/>
            <a:ext cx="3578654" cy="4534949"/>
          </a:xfrm>
          <a:prstGeom prst="rect">
            <a:avLst/>
          </a:prstGeom>
        </p:spPr>
      </p:pic>
      <p:sp>
        <p:nvSpPr>
          <p:cNvPr id="5" name="Content Placeholder 2">
            <a:extLst>
              <a:ext uri="{FF2B5EF4-FFF2-40B4-BE49-F238E27FC236}">
                <a16:creationId xmlns:a16="http://schemas.microsoft.com/office/drawing/2014/main" id="{82F6D7B1-50DB-F2E4-7EC8-9202170CE3F1}"/>
              </a:ext>
            </a:extLst>
          </p:cNvPr>
          <p:cNvSpPr>
            <a:spLocks noGrp="1"/>
          </p:cNvSpPr>
          <p:nvPr/>
        </p:nvSpPr>
        <p:spPr>
          <a:xfrm>
            <a:off x="8059589" y="5703162"/>
            <a:ext cx="3766211" cy="63161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Georgia"/>
              </a:rPr>
              <a:t>Highly trained transformer</a:t>
            </a:r>
          </a:p>
        </p:txBody>
      </p:sp>
    </p:spTree>
    <p:extLst>
      <p:ext uri="{BB962C8B-B14F-4D97-AF65-F5344CB8AC3E}">
        <p14:creationId xmlns:p14="http://schemas.microsoft.com/office/powerpoint/2010/main" val="135295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D182-AF2A-4257-D804-EA6A7EB53E11}"/>
              </a:ext>
            </a:extLst>
          </p:cNvPr>
          <p:cNvSpPr>
            <a:spLocks noGrp="1"/>
          </p:cNvSpPr>
          <p:nvPr>
            <p:ph type="title"/>
          </p:nvPr>
        </p:nvSpPr>
        <p:spPr/>
        <p:txBody>
          <a:bodyPr/>
          <a:lstStyle/>
          <a:p>
            <a:r>
              <a:rPr lang="en-US">
                <a:latin typeface="Georgia"/>
              </a:rPr>
              <a:t>Evolution of LLMs training</a:t>
            </a:r>
            <a:endParaRPr lang="en-US"/>
          </a:p>
        </p:txBody>
      </p:sp>
      <p:sp>
        <p:nvSpPr>
          <p:cNvPr id="3" name="Content Placeholder 2">
            <a:extLst>
              <a:ext uri="{FF2B5EF4-FFF2-40B4-BE49-F238E27FC236}">
                <a16:creationId xmlns:a16="http://schemas.microsoft.com/office/drawing/2014/main" id="{4A693B9E-A632-4F89-A177-8FD23135B1AF}"/>
              </a:ext>
            </a:extLst>
          </p:cNvPr>
          <p:cNvSpPr>
            <a:spLocks noGrp="1"/>
          </p:cNvSpPr>
          <p:nvPr>
            <p:ph idx="1"/>
          </p:nvPr>
        </p:nvSpPr>
        <p:spPr/>
        <p:txBody>
          <a:bodyPr vert="horz" lIns="91440" tIns="45720" rIns="91440" bIns="45720" rtlCol="0" anchor="t">
            <a:normAutofit/>
          </a:bodyPr>
          <a:lstStyle/>
          <a:p>
            <a:r>
              <a:rPr lang="en-US">
                <a:latin typeface="Georgia"/>
              </a:rPr>
              <a:t>Pre-training</a:t>
            </a:r>
            <a:endParaRPr lang="en-US"/>
          </a:p>
          <a:p>
            <a:r>
              <a:rPr lang="en-US">
                <a:latin typeface="Georgia"/>
              </a:rPr>
              <a:t>Transfer learning</a:t>
            </a:r>
            <a:endParaRPr lang="en-US"/>
          </a:p>
          <a:p>
            <a:pPr lvl="1"/>
            <a:r>
              <a:rPr lang="en-US">
                <a:latin typeface="Georgia"/>
              </a:rPr>
              <a:t>Fine-tuning (Classification, Similarity, Multiple-Choices, etc. Radford et al. 2018)</a:t>
            </a:r>
            <a:endParaRPr lang="en-US" sz="2000"/>
          </a:p>
          <a:p>
            <a:pPr lvl="1"/>
            <a:endParaRPr lang="en-US"/>
          </a:p>
          <a:p>
            <a:endParaRPr lang="en-US"/>
          </a:p>
          <a:p>
            <a:endParaRPr lang="en-US"/>
          </a:p>
          <a:p>
            <a:endParaRPr lang="en-US"/>
          </a:p>
          <a:p>
            <a:pPr marL="0" indent="0">
              <a:buNone/>
            </a:pPr>
            <a:endParaRPr lang="en-US"/>
          </a:p>
          <a:p>
            <a:pPr marL="0" indent="0">
              <a:buNone/>
            </a:pPr>
            <a:endParaRPr lang="en-US"/>
          </a:p>
          <a:p>
            <a:pPr marL="0" indent="0">
              <a:buNone/>
            </a:pPr>
            <a:endParaRPr lang="en-US"/>
          </a:p>
        </p:txBody>
      </p:sp>
      <p:pic>
        <p:nvPicPr>
          <p:cNvPr id="4" name="Picture 3" descr="A diagram of a process&#10;&#10;Description automatically generated">
            <a:extLst>
              <a:ext uri="{FF2B5EF4-FFF2-40B4-BE49-F238E27FC236}">
                <a16:creationId xmlns:a16="http://schemas.microsoft.com/office/drawing/2014/main" id="{D8283DA8-6952-69C0-80E8-68529619B0B5}"/>
              </a:ext>
            </a:extLst>
          </p:cNvPr>
          <p:cNvPicPr>
            <a:picLocks noChangeAspect="1"/>
          </p:cNvPicPr>
          <p:nvPr/>
        </p:nvPicPr>
        <p:blipFill>
          <a:blip r:embed="rId3"/>
          <a:stretch>
            <a:fillRect/>
          </a:stretch>
        </p:blipFill>
        <p:spPr>
          <a:xfrm>
            <a:off x="2134553" y="3509328"/>
            <a:ext cx="7948295" cy="3344545"/>
          </a:xfrm>
          <a:prstGeom prst="rect">
            <a:avLst/>
          </a:prstGeom>
        </p:spPr>
      </p:pic>
    </p:spTree>
    <p:extLst>
      <p:ext uri="{BB962C8B-B14F-4D97-AF65-F5344CB8AC3E}">
        <p14:creationId xmlns:p14="http://schemas.microsoft.com/office/powerpoint/2010/main" val="403412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D182-AF2A-4257-D804-EA6A7EB53E11}"/>
              </a:ext>
            </a:extLst>
          </p:cNvPr>
          <p:cNvSpPr>
            <a:spLocks noGrp="1"/>
          </p:cNvSpPr>
          <p:nvPr>
            <p:ph type="title"/>
          </p:nvPr>
        </p:nvSpPr>
        <p:spPr/>
        <p:txBody>
          <a:bodyPr/>
          <a:lstStyle/>
          <a:p>
            <a:r>
              <a:rPr lang="en-US">
                <a:latin typeface="Georgia"/>
              </a:rPr>
              <a:t>Evolution of LLMs training</a:t>
            </a:r>
            <a:endParaRPr lang="en-US"/>
          </a:p>
        </p:txBody>
      </p:sp>
      <p:sp>
        <p:nvSpPr>
          <p:cNvPr id="3" name="Content Placeholder 2">
            <a:extLst>
              <a:ext uri="{FF2B5EF4-FFF2-40B4-BE49-F238E27FC236}">
                <a16:creationId xmlns:a16="http://schemas.microsoft.com/office/drawing/2014/main" id="{4A693B9E-A632-4F89-A177-8FD23135B1AF}"/>
              </a:ext>
            </a:extLst>
          </p:cNvPr>
          <p:cNvSpPr>
            <a:spLocks noGrp="1"/>
          </p:cNvSpPr>
          <p:nvPr>
            <p:ph idx="1"/>
          </p:nvPr>
        </p:nvSpPr>
        <p:spPr>
          <a:xfrm>
            <a:off x="838200" y="1825625"/>
            <a:ext cx="5420360" cy="4351338"/>
          </a:xfrm>
        </p:spPr>
        <p:txBody>
          <a:bodyPr vert="horz" lIns="91440" tIns="45720" rIns="91440" bIns="45720" rtlCol="0" anchor="t">
            <a:normAutofit/>
          </a:bodyPr>
          <a:lstStyle/>
          <a:p>
            <a:r>
              <a:rPr lang="en-US">
                <a:latin typeface="Georgia"/>
              </a:rPr>
              <a:t>Pre-training</a:t>
            </a:r>
            <a:endParaRPr lang="en-US"/>
          </a:p>
          <a:p>
            <a:r>
              <a:rPr lang="en-US">
                <a:latin typeface="Georgia"/>
              </a:rPr>
              <a:t>Transfer learning</a:t>
            </a:r>
            <a:endParaRPr lang="en-US"/>
          </a:p>
          <a:p>
            <a:pPr lvl="1"/>
            <a:r>
              <a:rPr lang="en-US">
                <a:latin typeface="Georgia"/>
              </a:rPr>
              <a:t>Fine-tuning (Classification, Similarity, Multiple-Choices, Radford et al. 2018)</a:t>
            </a:r>
            <a:endParaRPr lang="en-US" sz="2000"/>
          </a:p>
          <a:p>
            <a:pPr lvl="1"/>
            <a:r>
              <a:rPr lang="en-US">
                <a:latin typeface="Georgia"/>
              </a:rPr>
              <a:t>In-context Learning (Zero shot, one/multi-shot, Brown et al. 2020)</a:t>
            </a:r>
            <a:endParaRPr lang="en-US"/>
          </a:p>
          <a:p>
            <a:endParaRPr lang="en-US"/>
          </a:p>
          <a:p>
            <a:endParaRPr lang="en-US"/>
          </a:p>
          <a:p>
            <a:endParaRPr lang="en-US"/>
          </a:p>
          <a:p>
            <a:pPr marL="0" indent="0">
              <a:buNone/>
            </a:pPr>
            <a:endParaRPr lang="en-US"/>
          </a:p>
          <a:p>
            <a:pPr marL="0" indent="0">
              <a:buNone/>
            </a:pPr>
            <a:endParaRPr lang="en-US"/>
          </a:p>
          <a:p>
            <a:pPr marL="0" indent="0">
              <a:buNone/>
            </a:pPr>
            <a:endParaRPr lang="en-US"/>
          </a:p>
        </p:txBody>
      </p:sp>
      <p:pic>
        <p:nvPicPr>
          <p:cNvPr id="4" name="Picture 3" descr="A screenshot of a computer program&#10;&#10;Description automatically generated">
            <a:extLst>
              <a:ext uri="{FF2B5EF4-FFF2-40B4-BE49-F238E27FC236}">
                <a16:creationId xmlns:a16="http://schemas.microsoft.com/office/drawing/2014/main" id="{25ACD4E6-3537-BA50-470F-1962B8E61587}"/>
              </a:ext>
            </a:extLst>
          </p:cNvPr>
          <p:cNvPicPr>
            <a:picLocks noChangeAspect="1"/>
          </p:cNvPicPr>
          <p:nvPr/>
        </p:nvPicPr>
        <p:blipFill>
          <a:blip r:embed="rId3"/>
          <a:srcRect l="-60" r="1777"/>
          <a:stretch/>
        </p:blipFill>
        <p:spPr>
          <a:xfrm>
            <a:off x="5996940" y="1341120"/>
            <a:ext cx="6190526" cy="5514340"/>
          </a:xfrm>
          <a:prstGeom prst="rect">
            <a:avLst/>
          </a:prstGeom>
        </p:spPr>
      </p:pic>
    </p:spTree>
    <p:extLst>
      <p:ext uri="{BB962C8B-B14F-4D97-AF65-F5344CB8AC3E}">
        <p14:creationId xmlns:p14="http://schemas.microsoft.com/office/powerpoint/2010/main" val="13715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D182-AF2A-4257-D804-EA6A7EB53E11}"/>
              </a:ext>
            </a:extLst>
          </p:cNvPr>
          <p:cNvSpPr>
            <a:spLocks noGrp="1"/>
          </p:cNvSpPr>
          <p:nvPr>
            <p:ph type="title"/>
          </p:nvPr>
        </p:nvSpPr>
        <p:spPr/>
        <p:txBody>
          <a:bodyPr/>
          <a:lstStyle/>
          <a:p>
            <a:r>
              <a:rPr lang="en-US">
                <a:latin typeface="Georgia"/>
              </a:rPr>
              <a:t>Evolution of LLMs training</a:t>
            </a:r>
            <a:endParaRPr lang="en-US"/>
          </a:p>
        </p:txBody>
      </p:sp>
      <p:sp>
        <p:nvSpPr>
          <p:cNvPr id="3" name="Content Placeholder 2">
            <a:extLst>
              <a:ext uri="{FF2B5EF4-FFF2-40B4-BE49-F238E27FC236}">
                <a16:creationId xmlns:a16="http://schemas.microsoft.com/office/drawing/2014/main" id="{4A693B9E-A632-4F89-A177-8FD23135B1AF}"/>
              </a:ext>
            </a:extLst>
          </p:cNvPr>
          <p:cNvSpPr>
            <a:spLocks noGrp="1"/>
          </p:cNvSpPr>
          <p:nvPr>
            <p:ph idx="1"/>
          </p:nvPr>
        </p:nvSpPr>
        <p:spPr>
          <a:xfrm>
            <a:off x="86360" y="1825625"/>
            <a:ext cx="6299200" cy="4808538"/>
          </a:xfrm>
        </p:spPr>
        <p:txBody>
          <a:bodyPr vert="horz" lIns="91440" tIns="45720" rIns="91440" bIns="45720" rtlCol="0" anchor="t">
            <a:normAutofit/>
          </a:bodyPr>
          <a:lstStyle/>
          <a:p>
            <a:r>
              <a:rPr lang="en-US">
                <a:latin typeface="Georgia"/>
              </a:rPr>
              <a:t>Pre-training</a:t>
            </a:r>
            <a:endParaRPr lang="en-US"/>
          </a:p>
          <a:p>
            <a:r>
              <a:rPr lang="en-US">
                <a:latin typeface="Georgia"/>
              </a:rPr>
              <a:t>Transfer learning</a:t>
            </a:r>
            <a:endParaRPr lang="en-US"/>
          </a:p>
          <a:p>
            <a:pPr lvl="1"/>
            <a:r>
              <a:rPr lang="en-US" sz="2600">
                <a:latin typeface="Georgia"/>
              </a:rPr>
              <a:t>Fine-tuning (Classification, Similarity, Multiple-Choices, Radford et al. 2018)</a:t>
            </a:r>
            <a:endParaRPr lang="en-US" sz="2600"/>
          </a:p>
          <a:p>
            <a:pPr lvl="1"/>
            <a:r>
              <a:rPr lang="en-US" sz="2600">
                <a:latin typeface="Georgia"/>
              </a:rPr>
              <a:t>In-context Learning (Zero shot, one/multi-shot, Brown et al. 2020)</a:t>
            </a:r>
            <a:endParaRPr lang="en-US" sz="2600"/>
          </a:p>
          <a:p>
            <a:pPr lvl="1"/>
            <a:r>
              <a:rPr lang="en-US">
                <a:latin typeface="Georgia"/>
              </a:rPr>
              <a:t>Instruction tuning (Wei et al. 2022)</a:t>
            </a:r>
            <a:endParaRPr lang="en-US"/>
          </a:p>
          <a:p>
            <a:pPr lvl="2">
              <a:buFont typeface="Wingdings" panose="020B0604020202020204" pitchFamily="34" charset="0"/>
              <a:buChar char="§"/>
            </a:pPr>
            <a:r>
              <a:rPr lang="en-US">
                <a:latin typeface="Georgia"/>
              </a:rPr>
              <a:t>Generalized to various tasks</a:t>
            </a:r>
          </a:p>
          <a:p>
            <a:pPr lvl="2">
              <a:buFont typeface="Wingdings" panose="020B0604020202020204" pitchFamily="34" charset="0"/>
              <a:buChar char="§"/>
            </a:pPr>
            <a:r>
              <a:rPr lang="en-US">
                <a:latin typeface="Georgia"/>
              </a:rPr>
              <a:t>Substantially improved zero-shot performance on unseen tasks</a:t>
            </a:r>
          </a:p>
        </p:txBody>
      </p:sp>
      <p:pic>
        <p:nvPicPr>
          <p:cNvPr id="4" name="Picture 3" descr="A diagram of a task&#10;&#10;Description automatically generated">
            <a:extLst>
              <a:ext uri="{FF2B5EF4-FFF2-40B4-BE49-F238E27FC236}">
                <a16:creationId xmlns:a16="http://schemas.microsoft.com/office/drawing/2014/main" id="{0969ECC5-578D-102B-04FB-366F0A1FE21A}"/>
              </a:ext>
            </a:extLst>
          </p:cNvPr>
          <p:cNvPicPr>
            <a:picLocks noChangeAspect="1"/>
          </p:cNvPicPr>
          <p:nvPr/>
        </p:nvPicPr>
        <p:blipFill>
          <a:blip r:embed="rId3"/>
          <a:stretch>
            <a:fillRect/>
          </a:stretch>
        </p:blipFill>
        <p:spPr>
          <a:xfrm>
            <a:off x="6093460" y="2678112"/>
            <a:ext cx="6007100" cy="2149475"/>
          </a:xfrm>
          <a:prstGeom prst="rect">
            <a:avLst/>
          </a:prstGeom>
        </p:spPr>
      </p:pic>
    </p:spTree>
    <p:extLst>
      <p:ext uri="{BB962C8B-B14F-4D97-AF65-F5344CB8AC3E}">
        <p14:creationId xmlns:p14="http://schemas.microsoft.com/office/powerpoint/2010/main" val="3365379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 event: sc-ai.net date: 2024/11/01 title: Retrieval-Augmented Generation name: Philippe Miron job: AI Engineer—Premera Blue Cross hobby: Adjunct Faculty—COAPS, FSU website: philippemiron.github.io email: pmiron@fsu.edu --- </vt:lpstr>
      <vt:lpstr>Plan</vt:lpstr>
      <vt:lpstr>Simple RAG system to answer question about Alice in Wonderland (GitHub) </vt:lpstr>
      <vt:lpstr>Stack</vt:lpstr>
      <vt:lpstr>LLMs</vt:lpstr>
      <vt:lpstr>LLMs stats</vt:lpstr>
      <vt:lpstr>Evolution of LLMs training</vt:lpstr>
      <vt:lpstr>Evolution of LLMs training</vt:lpstr>
      <vt:lpstr>Evolution of LLMs training</vt:lpstr>
      <vt:lpstr>LLMs challenges</vt:lpstr>
      <vt:lpstr>Apple Intelligence devs legal solution</vt:lpstr>
      <vt:lpstr>Retrieval-Augmented Generation (RAG)</vt:lpstr>
      <vt:lpstr>Enterprise applications</vt:lpstr>
      <vt:lpstr>PowerPoint Presentation</vt:lpstr>
      <vt:lpstr>Latest research &amp; optimization</vt:lpstr>
      <vt:lpstr>Latest research &amp; optimization</vt:lpstr>
      <vt:lpstr>Reciprocal Rank Fusion</vt:lpstr>
      <vt:lpstr>LLM Compiler (Kim et al., 2023)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Philippe Miron</dc:creator>
  <cp:revision>53</cp:revision>
  <dcterms:created xsi:type="dcterms:W3CDTF">2024-09-29T22:23:04Z</dcterms:created>
  <dcterms:modified xsi:type="dcterms:W3CDTF">2024-11-01T16:42:24Z</dcterms:modified>
</cp:coreProperties>
</file>